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9" r:id="rId4"/>
    <p:sldId id="260" r:id="rId5"/>
    <p:sldId id="261" r:id="rId6"/>
    <p:sldId id="258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3" r:id="rId15"/>
    <p:sldId id="277" r:id="rId16"/>
    <p:sldId id="278" r:id="rId17"/>
    <p:sldId id="274" r:id="rId18"/>
    <p:sldId id="276" r:id="rId19"/>
    <p:sldId id="271" r:id="rId20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bastian Annewanter" initials="SA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70F7E-0E2C-46DA-B138-00A943898AB0}" type="datetimeFigureOut">
              <a:rPr lang="de-DE" smtClean="0"/>
              <a:t>18.01.2012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6FC5-6872-4B22-BA23-28EB49D7BF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03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6FC5-6872-4B22-BA23-28EB49D7BF8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8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76FC5-6872-4B22-BA23-28EB49D7BF8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8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9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5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2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1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76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4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5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7E98-4153-4616-B011-457DFC81C3B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u-flag - blå-gu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357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Logo - feb 2008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42875"/>
            <a:ext cx="227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32856"/>
            <a:ext cx="7772400" cy="1470025"/>
          </a:xfrm>
        </p:spPr>
        <p:txBody>
          <a:bodyPr/>
          <a:lstStyle/>
          <a:p>
            <a:r>
              <a:rPr lang="de-DE" dirty="0" smtClean="0"/>
              <a:t>Startseminar 18.1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599" y="3429000"/>
            <a:ext cx="6400800" cy="1752600"/>
          </a:xfrm>
        </p:spPr>
        <p:txBody>
          <a:bodyPr/>
          <a:lstStyle/>
          <a:p>
            <a:r>
              <a:rPr lang="de-DE" dirty="0" smtClean="0"/>
              <a:t>Organisation </a:t>
            </a:r>
            <a:r>
              <a:rPr lang="de-DE" dirty="0" err="1" smtClean="0"/>
              <a:t>af</a:t>
            </a:r>
            <a:r>
              <a:rPr lang="de-DE" dirty="0" smtClean="0"/>
              <a:t> </a:t>
            </a:r>
            <a:r>
              <a:rPr lang="de-DE" dirty="0" err="1" smtClean="0"/>
              <a:t>beredskabet</a:t>
            </a:r>
            <a:r>
              <a:rPr lang="de-DE" dirty="0" smtClean="0"/>
              <a:t> i </a:t>
            </a:r>
            <a:r>
              <a:rPr lang="de-DE" dirty="0" err="1" smtClean="0"/>
              <a:t>Tyskland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52" y="4653136"/>
            <a:ext cx="17557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ockflaggen.de/shop/images/flaggen/deutschland_flagge_fah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1325486"/>
            <a:ext cx="937491" cy="6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244093" y="5028377"/>
            <a:ext cx="49685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Skadested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149842" y="641402"/>
            <a:ext cx="3240360" cy="998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Brandvæsen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461653" y="3559928"/>
            <a:ext cx="4756573" cy="17725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5628469" y="3068960"/>
            <a:ext cx="3168352" cy="24119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588224" y="3501008"/>
            <a:ext cx="172819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Zugführer</a:t>
            </a:r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6480212" y="4152737"/>
            <a:ext cx="172819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Gruppenführer</a:t>
            </a:r>
            <a:endParaRPr lang="de-DE" sz="1200" dirty="0"/>
          </a:p>
        </p:txBody>
      </p:sp>
      <p:sp>
        <p:nvSpPr>
          <p:cNvPr id="31" name="Ellipse 30"/>
          <p:cNvSpPr/>
          <p:nvPr/>
        </p:nvSpPr>
        <p:spPr>
          <a:xfrm>
            <a:off x="6228184" y="4832087"/>
            <a:ext cx="172819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Brandmand</a:t>
            </a:r>
            <a:endParaRPr lang="de-DE" sz="1200" dirty="0"/>
          </a:p>
        </p:txBody>
      </p:sp>
      <p:sp>
        <p:nvSpPr>
          <p:cNvPr id="32" name="Ellipse 31"/>
          <p:cNvSpPr/>
          <p:nvPr/>
        </p:nvSpPr>
        <p:spPr>
          <a:xfrm>
            <a:off x="3284240" y="4077307"/>
            <a:ext cx="172819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err="1" smtClean="0">
                <a:solidFill>
                  <a:schemeClr val="tx1"/>
                </a:solidFill>
              </a:rPr>
              <a:t>Indsatsleder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Ambulance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55576" y="4128864"/>
            <a:ext cx="172819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KOOL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2111820" y="4767483"/>
            <a:ext cx="1728192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Ambulancebeh</a:t>
            </a:r>
            <a:r>
              <a:rPr lang="de-DE" sz="1200" dirty="0" smtClean="0">
                <a:solidFill>
                  <a:schemeClr val="tx1"/>
                </a:solidFill>
              </a:rPr>
              <a:t>./ </a:t>
            </a:r>
            <a:r>
              <a:rPr lang="de-DE" sz="1200" dirty="0" err="1" smtClean="0">
                <a:solidFill>
                  <a:schemeClr val="tx1"/>
                </a:solidFill>
              </a:rPr>
              <a:t>Læge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244093" y="4488904"/>
            <a:ext cx="181080" cy="250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811425" y="4488904"/>
            <a:ext cx="252028" cy="278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7358744" y="3921224"/>
            <a:ext cx="108012" cy="20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7140637" y="4571690"/>
            <a:ext cx="144016" cy="248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feil nach unten 43"/>
          <p:cNvSpPr/>
          <p:nvPr/>
        </p:nvSpPr>
        <p:spPr>
          <a:xfrm rot="1380483">
            <a:off x="2954890" y="1927497"/>
            <a:ext cx="616559" cy="1206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unten 45"/>
          <p:cNvSpPr/>
          <p:nvPr/>
        </p:nvSpPr>
        <p:spPr>
          <a:xfrm rot="20026806">
            <a:off x="6057470" y="1839930"/>
            <a:ext cx="616559" cy="1206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111820" y="3671736"/>
            <a:ext cx="18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Ambulancer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6656040" y="3099034"/>
            <a:ext cx="18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Brandvæsen</a:t>
            </a:r>
            <a:endParaRPr lang="de-DE" dirty="0"/>
          </a:p>
        </p:txBody>
      </p:sp>
      <p:sp>
        <p:nvSpPr>
          <p:cNvPr id="49" name="Ellipse 48"/>
          <p:cNvSpPr/>
          <p:nvPr/>
        </p:nvSpPr>
        <p:spPr>
          <a:xfrm>
            <a:off x="3864273" y="1545161"/>
            <a:ext cx="172819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Indsatsleder</a:t>
            </a:r>
            <a:endParaRPr lang="de-DE" sz="1200" dirty="0"/>
          </a:p>
        </p:txBody>
      </p:sp>
      <p:sp>
        <p:nvSpPr>
          <p:cNvPr id="51" name="Ellipse 50"/>
          <p:cNvSpPr/>
          <p:nvPr/>
        </p:nvSpPr>
        <p:spPr>
          <a:xfrm>
            <a:off x="7212645" y="1325486"/>
            <a:ext cx="1584176" cy="87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Politi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6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 animBg="1"/>
      <p:bldP spid="46" grpId="0" animBg="1"/>
      <p:bldP spid="45" grpId="0"/>
      <p:bldP spid="48" grpId="0"/>
      <p:bldP spid="49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Ambulancevæsenet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71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     </a:t>
            </a:r>
            <a:r>
              <a:rPr lang="de-DE" sz="1800" dirty="0" err="1" smtClean="0"/>
              <a:t>Lægehelikopter</a:t>
            </a:r>
            <a:endParaRPr lang="de-DE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1"/>
            <a:ext cx="3229372" cy="242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0328"/>
            <a:ext cx="3361556" cy="22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7" y="4200328"/>
            <a:ext cx="3274247" cy="22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54575" y="3816769"/>
            <a:ext cx="24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Ambulance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511194" y="3830996"/>
            <a:ext cx="24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Lægebil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7008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Opgaver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Kreise </a:t>
            </a:r>
            <a:r>
              <a:rPr lang="de-DE" b="1" dirty="0" err="1" smtClean="0"/>
              <a:t>eller</a:t>
            </a:r>
            <a:r>
              <a:rPr lang="de-DE" b="1" dirty="0" smtClean="0"/>
              <a:t> kreisfreie Städte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11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Ambulancevaesent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 smtClean="0"/>
              <a:t>Ledelsesniveau</a:t>
            </a:r>
            <a:r>
              <a:rPr lang="de-DE" b="1" dirty="0" smtClean="0"/>
              <a:t>:</a:t>
            </a:r>
          </a:p>
          <a:p>
            <a:r>
              <a:rPr lang="de-DE" dirty="0" smtClean="0"/>
              <a:t>Koordinierende </a:t>
            </a:r>
            <a:r>
              <a:rPr lang="de-DE" dirty="0" err="1" smtClean="0"/>
              <a:t>Læge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masseskader</a:t>
            </a:r>
            <a:endParaRPr lang="de-DE" dirty="0" smtClean="0"/>
          </a:p>
          <a:p>
            <a:r>
              <a:rPr lang="de-DE" dirty="0" err="1" smtClean="0"/>
              <a:t>Indsatsleder</a:t>
            </a:r>
            <a:r>
              <a:rPr lang="de-DE" dirty="0" smtClean="0"/>
              <a:t> </a:t>
            </a:r>
            <a:r>
              <a:rPr lang="de-DE" dirty="0" err="1" smtClean="0"/>
              <a:t>Ambulance</a:t>
            </a:r>
            <a:r>
              <a:rPr lang="de-DE" dirty="0" smtClean="0"/>
              <a:t> ; Rettungsassistent</a:t>
            </a:r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Ambulancebehandler</a:t>
            </a:r>
            <a:r>
              <a:rPr lang="de-DE" dirty="0" smtClean="0"/>
              <a:t> </a:t>
            </a:r>
            <a:r>
              <a:rPr lang="de-DE" dirty="0" err="1" smtClean="0"/>
              <a:t>med</a:t>
            </a:r>
            <a:r>
              <a:rPr lang="de-DE" dirty="0" smtClean="0"/>
              <a:t> </a:t>
            </a:r>
            <a:r>
              <a:rPr lang="de-DE" dirty="0" err="1" smtClean="0"/>
              <a:t>spec</a:t>
            </a:r>
            <a:r>
              <a:rPr lang="de-DE" dirty="0" smtClean="0"/>
              <a:t>. </a:t>
            </a:r>
            <a:r>
              <a:rPr lang="de-DE" dirty="0" err="1" smtClean="0"/>
              <a:t>kvalifikationer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b="1" dirty="0" err="1" smtClean="0"/>
              <a:t>Køretøjer</a:t>
            </a:r>
            <a:r>
              <a:rPr lang="de-DE" b="1" dirty="0" smtClean="0"/>
              <a:t>:</a:t>
            </a:r>
          </a:p>
          <a:p>
            <a:r>
              <a:rPr lang="de-DE" dirty="0" err="1" smtClean="0"/>
              <a:t>Ambulance</a:t>
            </a:r>
            <a:r>
              <a:rPr lang="de-DE" dirty="0" smtClean="0"/>
              <a:t> </a:t>
            </a:r>
            <a:r>
              <a:rPr lang="de-DE" dirty="0"/>
              <a:t>(2 Rettungsassistenten)</a:t>
            </a:r>
          </a:p>
          <a:p>
            <a:r>
              <a:rPr lang="de-DE" dirty="0" err="1" smtClean="0"/>
              <a:t>Lægebil</a:t>
            </a:r>
            <a:r>
              <a:rPr lang="de-DE" dirty="0" smtClean="0"/>
              <a:t> </a:t>
            </a:r>
            <a:r>
              <a:rPr lang="de-DE" dirty="0"/>
              <a:t>( 1 Rettungsassistent + </a:t>
            </a:r>
            <a:r>
              <a:rPr lang="de-DE" dirty="0" err="1" smtClean="0"/>
              <a:t>Læge</a:t>
            </a:r>
            <a:r>
              <a:rPr lang="de-DE" dirty="0"/>
              <a:t>)</a:t>
            </a:r>
          </a:p>
          <a:p>
            <a:r>
              <a:rPr lang="de-DE" dirty="0" err="1" smtClean="0"/>
              <a:t>Lægehelikopter</a:t>
            </a:r>
            <a:r>
              <a:rPr lang="de-DE" dirty="0" smtClean="0"/>
              <a:t> </a:t>
            </a:r>
            <a:r>
              <a:rPr lang="de-DE" dirty="0"/>
              <a:t>( 1 Rettungsassistent + </a:t>
            </a:r>
            <a:r>
              <a:rPr lang="de-DE" dirty="0" err="1" smtClean="0"/>
              <a:t>Læge</a:t>
            </a:r>
            <a:r>
              <a:rPr lang="de-DE" dirty="0"/>
              <a:t>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4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Katastrofehjælp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err="1" smtClean="0"/>
              <a:t>Opgaver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delstaten</a:t>
            </a:r>
            <a:r>
              <a:rPr lang="de-DE" sz="1800" dirty="0" smtClean="0"/>
              <a:t>,</a:t>
            </a:r>
          </a:p>
          <a:p>
            <a:pPr marL="0" indent="0">
              <a:buNone/>
            </a:pPr>
            <a:r>
              <a:rPr lang="de-DE" sz="1800" dirty="0"/>
              <a:t>p</a:t>
            </a:r>
            <a:r>
              <a:rPr lang="de-DE" sz="1800" dirty="0" smtClean="0"/>
              <a:t>ersonale </a:t>
            </a:r>
            <a:r>
              <a:rPr lang="de-DE" sz="1800" dirty="0" err="1" smtClean="0"/>
              <a:t>kommer</a:t>
            </a:r>
            <a:r>
              <a:rPr lang="de-DE" sz="1800" dirty="0" smtClean="0"/>
              <a:t> </a:t>
            </a:r>
            <a:r>
              <a:rPr lang="de-DE" sz="1800" dirty="0" err="1" smtClean="0"/>
              <a:t>fra</a:t>
            </a:r>
            <a:r>
              <a:rPr lang="de-DE" sz="1800" dirty="0" smtClean="0"/>
              <a:t> Landkreise </a:t>
            </a:r>
          </a:p>
          <a:p>
            <a:pPr marL="0" indent="0">
              <a:buNone/>
            </a:pPr>
            <a:r>
              <a:rPr lang="de-DE" sz="1800" dirty="0" err="1" smtClean="0"/>
              <a:t>eller</a:t>
            </a:r>
            <a:r>
              <a:rPr lang="de-DE" sz="1800" dirty="0" smtClean="0"/>
              <a:t> </a:t>
            </a:r>
            <a:r>
              <a:rPr lang="de-DE" sz="1800" dirty="0" err="1" smtClean="0"/>
              <a:t>frivillige</a:t>
            </a:r>
            <a:r>
              <a:rPr lang="de-DE" sz="1800" dirty="0" smtClean="0"/>
              <a:t> </a:t>
            </a:r>
            <a:r>
              <a:rPr lang="de-DE" sz="1800" dirty="0" err="1" smtClean="0"/>
              <a:t>hjælpeorganisationer</a:t>
            </a:r>
            <a:endParaRPr lang="de-DE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002466" cy="46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628661" cy="27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4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Technisches Hilfswerk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Opstilles</a:t>
            </a:r>
            <a:r>
              <a:rPr lang="de-DE" dirty="0" smtClean="0"/>
              <a:t> </a:t>
            </a:r>
            <a:r>
              <a:rPr lang="de-DE" dirty="0" err="1" smtClean="0"/>
              <a:t>af</a:t>
            </a:r>
            <a:r>
              <a:rPr lang="de-DE" dirty="0" smtClean="0"/>
              <a:t> </a:t>
            </a:r>
            <a:r>
              <a:rPr lang="de-DE" dirty="0" err="1" smtClean="0"/>
              <a:t>Forbundsrepublikken</a:t>
            </a:r>
            <a:r>
              <a:rPr lang="de-DE" dirty="0" smtClean="0"/>
              <a:t> </a:t>
            </a:r>
            <a:r>
              <a:rPr lang="de-DE" dirty="0" err="1" smtClean="0"/>
              <a:t>m.h.p</a:t>
            </a:r>
            <a:r>
              <a:rPr lang="de-DE" dirty="0" smtClean="0"/>
              <a:t>. </a:t>
            </a:r>
            <a:r>
              <a:rPr lang="de-DE" dirty="0" err="1" smtClean="0"/>
              <a:t>ydelse</a:t>
            </a:r>
            <a:r>
              <a:rPr lang="de-DE" dirty="0" smtClean="0"/>
              <a:t> </a:t>
            </a:r>
            <a:r>
              <a:rPr lang="de-DE" dirty="0" err="1" smtClean="0"/>
              <a:t>af</a:t>
            </a:r>
            <a:r>
              <a:rPr lang="de-DE" dirty="0" smtClean="0"/>
              <a:t> </a:t>
            </a:r>
            <a:r>
              <a:rPr lang="de-DE" dirty="0" err="1" smtClean="0"/>
              <a:t>katastrofehjælp</a:t>
            </a:r>
            <a:r>
              <a:rPr lang="de-DE" dirty="0" smtClean="0"/>
              <a:t> </a:t>
            </a:r>
            <a:r>
              <a:rPr lang="de-DE" dirty="0" err="1" smtClean="0"/>
              <a:t>overalt</a:t>
            </a:r>
            <a:r>
              <a:rPr lang="de-DE" dirty="0" smtClean="0"/>
              <a:t> i landet.</a:t>
            </a:r>
          </a:p>
          <a:p>
            <a:r>
              <a:rPr lang="de-DE" dirty="0" smtClean="0"/>
              <a:t>Kun </a:t>
            </a:r>
            <a:r>
              <a:rPr lang="de-DE" dirty="0" err="1" smtClean="0"/>
              <a:t>frivilligt</a:t>
            </a:r>
            <a:r>
              <a:rPr lang="de-DE" dirty="0" smtClean="0"/>
              <a:t> </a:t>
            </a:r>
            <a:r>
              <a:rPr lang="de-DE" dirty="0" err="1" smtClean="0"/>
              <a:t>indsatspersonale</a:t>
            </a:r>
            <a:endParaRPr lang="de-DE" dirty="0" smtClean="0"/>
          </a:p>
          <a:p>
            <a:r>
              <a:rPr lang="de-DE" dirty="0" err="1" smtClean="0"/>
              <a:t>Specialmateriel</a:t>
            </a:r>
            <a:r>
              <a:rPr lang="de-DE" dirty="0" smtClean="0"/>
              <a:t>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 smtClean="0"/>
              <a:t>mandskab</a:t>
            </a:r>
            <a:r>
              <a:rPr lang="de-DE" dirty="0" smtClean="0"/>
              <a:t> </a:t>
            </a:r>
            <a:r>
              <a:rPr lang="de-DE" dirty="0" err="1" smtClean="0"/>
              <a:t>til</a:t>
            </a:r>
            <a:r>
              <a:rPr lang="de-DE" dirty="0" smtClean="0"/>
              <a:t> </a:t>
            </a:r>
            <a:r>
              <a:rPr lang="de-DE" dirty="0" err="1" smtClean="0"/>
              <a:t>fx</a:t>
            </a:r>
            <a:r>
              <a:rPr lang="de-DE" dirty="0" smtClean="0"/>
              <a:t>. </a:t>
            </a:r>
            <a:r>
              <a:rPr lang="de-DE" dirty="0" err="1" smtClean="0"/>
              <a:t>naturkatastrofer</a:t>
            </a:r>
            <a:r>
              <a:rPr lang="de-DE" dirty="0" smtClean="0"/>
              <a:t>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 smtClean="0"/>
              <a:t>omfattende</a:t>
            </a:r>
            <a:r>
              <a:rPr lang="de-DE" dirty="0" smtClean="0"/>
              <a:t> </a:t>
            </a:r>
            <a:r>
              <a:rPr lang="de-DE" dirty="0" err="1" smtClean="0"/>
              <a:t>ulykker</a:t>
            </a:r>
            <a:r>
              <a:rPr lang="de-DE" dirty="0" smtClean="0"/>
              <a:t> (</a:t>
            </a:r>
            <a:r>
              <a:rPr lang="de-DE" dirty="0" err="1" smtClean="0"/>
              <a:t>eks</a:t>
            </a:r>
            <a:r>
              <a:rPr lang="de-DE" dirty="0" smtClean="0"/>
              <a:t>. </a:t>
            </a:r>
            <a:r>
              <a:rPr lang="de-DE" dirty="0" err="1" smtClean="0"/>
              <a:t>olieforureninger</a:t>
            </a:r>
            <a:r>
              <a:rPr lang="de-DE" dirty="0" smtClean="0"/>
              <a:t>, </a:t>
            </a:r>
            <a:r>
              <a:rPr lang="de-DE" dirty="0" err="1" smtClean="0"/>
              <a:t>sammenstyrtninger</a:t>
            </a:r>
            <a:r>
              <a:rPr lang="de-DE" dirty="0" smtClean="0"/>
              <a:t>, </a:t>
            </a:r>
            <a:r>
              <a:rPr lang="de-DE" dirty="0" err="1" smtClean="0"/>
              <a:t>pumpeopgaver</a:t>
            </a:r>
            <a:r>
              <a:rPr lang="de-DE" dirty="0" smtClean="0"/>
              <a:t>, </a:t>
            </a:r>
            <a:r>
              <a:rPr lang="de-DE" dirty="0" err="1" smtClean="0"/>
              <a:t>digebrud</a:t>
            </a:r>
            <a:r>
              <a:rPr lang="de-DE" dirty="0" smtClean="0"/>
              <a:t>).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Technisches Hilfswerk</a:t>
            </a:r>
            <a:endParaRPr lang="de-DE" sz="2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15</a:t>
            </a:fld>
            <a:endParaRPr lang="de-D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810330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573016"/>
            <a:ext cx="476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559962" cy="258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88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Personredning i vandløb og søer</a:t>
            </a:r>
            <a:endParaRPr lang="da-DK" sz="2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Opgaver for det lokale brandvæsen</a:t>
            </a:r>
          </a:p>
          <a:p>
            <a:r>
              <a:rPr lang="da-DK" dirty="0" smtClean="0"/>
              <a:t>Kun småbåde og udstyr til </a:t>
            </a:r>
            <a:r>
              <a:rPr lang="da-DK" dirty="0" err="1" smtClean="0"/>
              <a:t>isredning</a:t>
            </a:r>
            <a:endParaRPr lang="da-DK" dirty="0" smtClean="0"/>
          </a:p>
          <a:p>
            <a:r>
              <a:rPr lang="da-DK" dirty="0" smtClean="0"/>
              <a:t>Hjælp fra andre hjælpeorganisationer</a:t>
            </a:r>
          </a:p>
          <a:p>
            <a:r>
              <a:rPr lang="da-DK" dirty="0" smtClean="0"/>
              <a:t>Dykkerberedskab (egen organisation eller hjælp udefra)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Søredning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err="1" smtClean="0"/>
              <a:t>Forbundsrepublikken</a:t>
            </a:r>
            <a:r>
              <a:rPr lang="de-DE" sz="2000" b="1" dirty="0" smtClean="0"/>
              <a:t> er </a:t>
            </a:r>
            <a:r>
              <a:rPr lang="de-DE" sz="2000" b="1" dirty="0" err="1" smtClean="0"/>
              <a:t>ansvarlig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søredning</a:t>
            </a:r>
            <a:r>
              <a:rPr lang="de-DE" sz="2000" b="1" dirty="0" smtClean="0"/>
              <a:t>. </a:t>
            </a:r>
          </a:p>
          <a:p>
            <a:pPr marL="0" indent="0">
              <a:buNone/>
            </a:pPr>
            <a:r>
              <a:rPr lang="de-DE" sz="2000" dirty="0" err="1" smtClean="0"/>
              <a:t>Koordineres</a:t>
            </a:r>
            <a:r>
              <a:rPr lang="de-DE" sz="2000" dirty="0" smtClean="0"/>
              <a:t> </a:t>
            </a:r>
            <a:r>
              <a:rPr lang="de-DE" sz="2000" dirty="0" err="1" smtClean="0"/>
              <a:t>fra</a:t>
            </a:r>
            <a:r>
              <a:rPr lang="de-DE" sz="2000" dirty="0" smtClean="0"/>
              <a:t> MRCC i Bremen (</a:t>
            </a:r>
            <a:r>
              <a:rPr lang="de-DE" sz="2000" dirty="0" err="1" smtClean="0"/>
              <a:t>DGzRS</a:t>
            </a:r>
            <a:r>
              <a:rPr lang="de-DE" sz="2000" dirty="0" smtClean="0"/>
              <a:t>).</a:t>
            </a:r>
          </a:p>
          <a:p>
            <a:pPr marL="0" indent="0">
              <a:buNone/>
            </a:pPr>
            <a:r>
              <a:rPr lang="de-DE" sz="2000" dirty="0" err="1" smtClean="0"/>
              <a:t>Søredningsstationer</a:t>
            </a:r>
            <a:r>
              <a:rPr lang="de-DE" sz="2000" dirty="0"/>
              <a:t> </a:t>
            </a:r>
            <a:r>
              <a:rPr lang="de-DE" sz="2000" dirty="0" err="1" smtClean="0"/>
              <a:t>langs</a:t>
            </a:r>
            <a:r>
              <a:rPr lang="de-DE" sz="2000" dirty="0" smtClean="0"/>
              <a:t> </a:t>
            </a:r>
            <a:r>
              <a:rPr lang="de-DE" sz="2000" dirty="0" err="1" smtClean="0"/>
              <a:t>med</a:t>
            </a:r>
            <a:r>
              <a:rPr lang="de-DE" sz="2000" dirty="0" smtClean="0"/>
              <a:t> </a:t>
            </a:r>
            <a:r>
              <a:rPr lang="de-DE" sz="2000" dirty="0" err="1" smtClean="0"/>
              <a:t>kysten</a:t>
            </a:r>
            <a:r>
              <a:rPr lang="de-DE" sz="2000" dirty="0"/>
              <a:t> </a:t>
            </a:r>
            <a:r>
              <a:rPr lang="de-DE" sz="2000" dirty="0" smtClean="0"/>
              <a:t>( List auf Sylt, Hörnum, </a:t>
            </a:r>
            <a:r>
              <a:rPr lang="de-DE" sz="2000" dirty="0" err="1" smtClean="0"/>
              <a:t>Langballigau</a:t>
            </a:r>
            <a:r>
              <a:rPr lang="de-DE" sz="2000" dirty="0" smtClean="0"/>
              <a:t>, </a:t>
            </a:r>
            <a:r>
              <a:rPr lang="de-DE" sz="2000" dirty="0" err="1" smtClean="0"/>
              <a:t>Gelting</a:t>
            </a:r>
            <a:r>
              <a:rPr lang="de-DE" sz="2000" dirty="0"/>
              <a:t> </a:t>
            </a:r>
            <a:r>
              <a:rPr lang="de-DE" sz="2000" dirty="0" smtClean="0"/>
              <a:t>und </a:t>
            </a:r>
            <a:r>
              <a:rPr lang="de-DE" sz="2000" dirty="0" err="1" smtClean="0"/>
              <a:t>Maasholm</a:t>
            </a:r>
            <a:r>
              <a:rPr lang="de-DE" sz="2000" dirty="0" smtClean="0"/>
              <a:t>). 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589240" cy="361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1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Søredning</a:t>
            </a:r>
            <a:endParaRPr lang="de-DE" sz="2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18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7" y="1844824"/>
            <a:ext cx="4762499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005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35696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Redningsskib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948674" y="281483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Redningsbad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Politi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forskellige</a:t>
            </a:r>
            <a:r>
              <a:rPr lang="de-DE" sz="2400" dirty="0" smtClean="0"/>
              <a:t> </a:t>
            </a:r>
            <a:r>
              <a:rPr lang="de-DE" sz="2400" dirty="0" err="1" smtClean="0"/>
              <a:t>politienheder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r>
              <a:rPr lang="de-DE" sz="2000" dirty="0" err="1" smtClean="0"/>
              <a:t>Bundespoliti</a:t>
            </a:r>
            <a:r>
              <a:rPr lang="de-DE" sz="2000" dirty="0" smtClean="0"/>
              <a:t>: (</a:t>
            </a:r>
            <a:r>
              <a:rPr lang="de-DE" sz="2000" dirty="0" err="1" smtClean="0"/>
              <a:t>kun</a:t>
            </a:r>
            <a:r>
              <a:rPr lang="de-DE" sz="2000" dirty="0" smtClean="0"/>
              <a:t> </a:t>
            </a:r>
            <a:r>
              <a:rPr lang="de-DE" sz="2000" dirty="0" err="1" smtClean="0"/>
              <a:t>grænser</a:t>
            </a:r>
            <a:r>
              <a:rPr lang="de-DE" sz="2000" dirty="0" smtClean="0"/>
              <a:t>, </a:t>
            </a:r>
            <a:r>
              <a:rPr lang="de-DE" sz="2000" dirty="0" err="1" smtClean="0"/>
              <a:t>lufthavne</a:t>
            </a:r>
            <a:r>
              <a:rPr lang="de-DE" sz="2000" dirty="0" smtClean="0"/>
              <a:t> </a:t>
            </a:r>
            <a:r>
              <a:rPr lang="de-DE" sz="2000" dirty="0" err="1" smtClean="0"/>
              <a:t>og</a:t>
            </a:r>
            <a:r>
              <a:rPr lang="de-DE" sz="2000" dirty="0" smtClean="0"/>
              <a:t> </a:t>
            </a:r>
            <a:r>
              <a:rPr lang="de-DE" sz="2000" dirty="0" err="1" smtClean="0"/>
              <a:t>jernbane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err="1" smtClean="0"/>
              <a:t>Delstatspoliti</a:t>
            </a:r>
            <a:r>
              <a:rPr lang="de-DE" sz="2000" dirty="0" smtClean="0"/>
              <a:t>: alle andre </a:t>
            </a:r>
            <a:r>
              <a:rPr lang="de-DE" sz="2000" dirty="0" err="1" smtClean="0"/>
              <a:t>opgaver</a:t>
            </a:r>
            <a:r>
              <a:rPr lang="de-DE" sz="2000" dirty="0" smtClean="0"/>
              <a:t> </a:t>
            </a:r>
            <a:r>
              <a:rPr lang="de-DE" sz="2000" dirty="0" err="1" smtClean="0"/>
              <a:t>efter</a:t>
            </a:r>
            <a:r>
              <a:rPr lang="de-DE" sz="2000" dirty="0" smtClean="0"/>
              <a:t> </a:t>
            </a:r>
            <a:r>
              <a:rPr lang="de-DE" sz="2000" dirty="0" err="1" smtClean="0"/>
              <a:t>delstatens</a:t>
            </a:r>
            <a:r>
              <a:rPr lang="de-DE" sz="2000" dirty="0" smtClean="0"/>
              <a:t> </a:t>
            </a:r>
            <a:r>
              <a:rPr lang="de-DE" sz="2000" dirty="0" err="1" smtClean="0"/>
              <a:t>bestemmelse</a:t>
            </a:r>
            <a:endParaRPr lang="de-DE" sz="2000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56" y="4099877"/>
            <a:ext cx="3076599" cy="230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99876"/>
            <a:ext cx="3076600" cy="23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91" y="3057661"/>
            <a:ext cx="1151923" cy="104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04" y="3057661"/>
            <a:ext cx="1036852" cy="104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19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9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/>
              <a:t>Referent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Sebastian </a:t>
            </a:r>
            <a:r>
              <a:rPr lang="de-DE" dirty="0" err="1" smtClean="0"/>
              <a:t>Annewanter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Rettungsingenieur (</a:t>
            </a:r>
            <a:r>
              <a:rPr lang="de-DE" dirty="0" err="1" smtClean="0"/>
              <a:t>B.Eng</a:t>
            </a:r>
            <a:r>
              <a:rPr lang="de-DE" dirty="0" smtClean="0"/>
              <a:t>.) HAW Hamburg</a:t>
            </a:r>
          </a:p>
          <a:p>
            <a:pPr marL="0" indent="0">
              <a:buNone/>
            </a:pPr>
            <a:r>
              <a:rPr lang="de-DE" dirty="0" smtClean="0"/>
              <a:t>Rettungsassistent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Kontakt:</a:t>
            </a:r>
          </a:p>
          <a:p>
            <a:pPr marL="0" indent="0">
              <a:buNone/>
            </a:pPr>
            <a:r>
              <a:rPr lang="de-DE" dirty="0" smtClean="0"/>
              <a:t>Mail: sean@112interreg.eu</a:t>
            </a:r>
          </a:p>
          <a:p>
            <a:pPr marL="0" indent="0">
              <a:buNone/>
            </a:pPr>
            <a:r>
              <a:rPr lang="de-DE" dirty="0" err="1" smtClean="0"/>
              <a:t>Tlf</a:t>
            </a:r>
            <a:r>
              <a:rPr lang="de-DE" dirty="0" smtClean="0"/>
              <a:t>.: 0045 20 47 88 50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11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err="1" smtClean="0"/>
              <a:t>Forbundsrepublikken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Tyskland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32010"/>
            <a:ext cx="8229600" cy="4525963"/>
          </a:xfrm>
        </p:spPr>
        <p:txBody>
          <a:bodyPr/>
          <a:lstStyle/>
          <a:p>
            <a:r>
              <a:rPr lang="de-DE" dirty="0" smtClean="0"/>
              <a:t>Parlament: Berlin</a:t>
            </a:r>
          </a:p>
          <a:p>
            <a:r>
              <a:rPr lang="de-DE" dirty="0" smtClean="0"/>
              <a:t>Ca. 82 </a:t>
            </a:r>
            <a:r>
              <a:rPr lang="de-DE" dirty="0"/>
              <a:t>M</a:t>
            </a:r>
            <a:r>
              <a:rPr lang="de-DE" dirty="0" smtClean="0"/>
              <a:t>io. </a:t>
            </a:r>
            <a:r>
              <a:rPr lang="de-DE" dirty="0" err="1" smtClean="0"/>
              <a:t>indbyggere</a:t>
            </a:r>
            <a:endParaRPr lang="de-DE" dirty="0" smtClean="0"/>
          </a:p>
          <a:p>
            <a:r>
              <a:rPr lang="de-DE" dirty="0" smtClean="0"/>
              <a:t>357.112 km²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 err="1" smtClean="0"/>
              <a:t>Lovgivning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f.eks</a:t>
            </a:r>
            <a:r>
              <a:rPr lang="de-DE" dirty="0" smtClean="0"/>
              <a:t>. :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Forbundspolitiet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Told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Militær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7476"/>
            <a:ext cx="3757423" cy="442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16 </a:t>
            </a:r>
            <a:r>
              <a:rPr lang="de-DE" sz="2800" b="1" dirty="0" err="1" smtClean="0"/>
              <a:t>Delstater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16 </a:t>
            </a:r>
            <a:r>
              <a:rPr lang="de-DE" dirty="0" err="1" smtClean="0"/>
              <a:t>Parlamenter</a:t>
            </a:r>
            <a:endParaRPr lang="de-DE" dirty="0" smtClean="0"/>
          </a:p>
          <a:p>
            <a:r>
              <a:rPr lang="de-DE" dirty="0" err="1" smtClean="0"/>
              <a:t>Lovgivning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Politi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Brand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 smtClean="0"/>
              <a:t>Redning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Ambulancer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Katastrofehjælp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78904" cy="50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5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Delstat</a:t>
            </a:r>
            <a:r>
              <a:rPr lang="de-DE" sz="2800" b="1" dirty="0" smtClean="0"/>
              <a:t> Schleswig-Holstein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Hovedstad</a:t>
            </a:r>
            <a:r>
              <a:rPr lang="de-DE" sz="2400" dirty="0" smtClean="0"/>
              <a:t>: Kiel</a:t>
            </a:r>
          </a:p>
          <a:p>
            <a:r>
              <a:rPr lang="de-DE" sz="2400" dirty="0" smtClean="0"/>
              <a:t>Ca. 2,8 </a:t>
            </a:r>
            <a:r>
              <a:rPr lang="de-DE" sz="2400" dirty="0" err="1" smtClean="0"/>
              <a:t>mio.</a:t>
            </a:r>
            <a:r>
              <a:rPr lang="de-DE" sz="2400" dirty="0" smtClean="0"/>
              <a:t> </a:t>
            </a:r>
            <a:r>
              <a:rPr lang="de-DE" sz="2400" dirty="0" err="1" smtClean="0"/>
              <a:t>indbyggere</a:t>
            </a:r>
            <a:endParaRPr lang="de-DE" sz="2400" dirty="0" smtClean="0"/>
          </a:p>
          <a:p>
            <a:r>
              <a:rPr lang="de-DE" sz="2400" dirty="0" smtClean="0"/>
              <a:t>12 Kreise + 4 kreisfreie  Städte</a:t>
            </a:r>
          </a:p>
          <a:p>
            <a:r>
              <a:rPr lang="de-DE" sz="2400" dirty="0" smtClean="0"/>
              <a:t>87 Ämter </a:t>
            </a:r>
          </a:p>
          <a:p>
            <a:r>
              <a:rPr lang="de-DE" sz="2400" dirty="0" smtClean="0"/>
              <a:t>1.116 Gemeinden </a:t>
            </a:r>
          </a:p>
          <a:p>
            <a:pPr marL="0" indent="0">
              <a:buNone/>
            </a:pPr>
            <a:r>
              <a:rPr lang="de-DE" sz="2400" dirty="0" smtClean="0"/>
              <a:t>(de </a:t>
            </a:r>
            <a:r>
              <a:rPr lang="de-DE" sz="2400" dirty="0" err="1" smtClean="0"/>
              <a:t>fleste</a:t>
            </a:r>
            <a:r>
              <a:rPr lang="de-DE" sz="2400" dirty="0" smtClean="0"/>
              <a:t> har </a:t>
            </a:r>
            <a:r>
              <a:rPr lang="de-DE" sz="2400" dirty="0" err="1" smtClean="0"/>
              <a:t>under</a:t>
            </a:r>
            <a:r>
              <a:rPr lang="de-DE" sz="2400" dirty="0" smtClean="0"/>
              <a:t> 2.000 </a:t>
            </a:r>
          </a:p>
          <a:p>
            <a:pPr marL="0" indent="0">
              <a:buNone/>
            </a:pPr>
            <a:r>
              <a:rPr lang="de-DE" sz="2400" dirty="0" err="1" smtClean="0"/>
              <a:t>indbyggere</a:t>
            </a:r>
            <a:r>
              <a:rPr lang="de-DE" sz="2400" dirty="0" smtClean="0"/>
              <a:t>).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195564" cy="419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8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err="1" smtClean="0"/>
              <a:t>Organisering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Brandvæsenet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b="1" u="sng" dirty="0" err="1" smtClean="0"/>
              <a:t>Delstaten</a:t>
            </a:r>
            <a:r>
              <a:rPr lang="de-DE" b="1" u="sng" dirty="0" smtClean="0"/>
              <a:t>:</a:t>
            </a:r>
            <a:r>
              <a:rPr lang="de-DE" b="1" dirty="0" smtClean="0"/>
              <a:t>			                 	 </a:t>
            </a:r>
            <a:r>
              <a:rPr lang="de-DE" dirty="0" err="1" smtClean="0"/>
              <a:t>F.eks</a:t>
            </a:r>
            <a:r>
              <a:rPr lang="de-DE" dirty="0" smtClean="0"/>
              <a:t>. Schleswig-Holstein</a:t>
            </a:r>
            <a:endParaRPr lang="de-DE" u="sng" dirty="0" smtClean="0"/>
          </a:p>
          <a:p>
            <a:pPr marL="0" indent="0">
              <a:buNone/>
            </a:pPr>
            <a:r>
              <a:rPr lang="de-DE" b="1" i="1" dirty="0" err="1" smtClean="0"/>
              <a:t>Lovgivning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Rådgivning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Brandskole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Økonomisk</a:t>
            </a:r>
            <a:r>
              <a:rPr lang="de-DE" b="1" i="1" dirty="0" smtClean="0"/>
              <a:t> </a:t>
            </a:r>
            <a:r>
              <a:rPr lang="de-DE" b="1" i="1" dirty="0" err="1" smtClean="0"/>
              <a:t>tilskud</a:t>
            </a:r>
            <a:endParaRPr lang="de-DE" b="1" i="1" dirty="0" smtClean="0"/>
          </a:p>
          <a:p>
            <a:pPr marL="0" indent="0">
              <a:buNone/>
            </a:pPr>
            <a:endParaRPr lang="de-DE" b="1" u="sng" dirty="0"/>
          </a:p>
          <a:p>
            <a:pPr marL="0" indent="0">
              <a:buNone/>
            </a:pPr>
            <a:r>
              <a:rPr lang="de-DE" b="1" u="sng" dirty="0" smtClean="0"/>
              <a:t>Kreis oder kreisfreie Stadt:</a:t>
            </a:r>
            <a:r>
              <a:rPr lang="de-DE" b="1" dirty="0" smtClean="0"/>
              <a:t>			</a:t>
            </a:r>
            <a:r>
              <a:rPr lang="de-DE" b="1" dirty="0" err="1" smtClean="0"/>
              <a:t>F</a:t>
            </a:r>
            <a:r>
              <a:rPr lang="de-DE" dirty="0" err="1" smtClean="0"/>
              <a:t>.eks</a:t>
            </a:r>
            <a:r>
              <a:rPr lang="de-DE" dirty="0" smtClean="0"/>
              <a:t>. Schleswig-Flensburg</a:t>
            </a:r>
            <a:endParaRPr lang="de-DE" u="sng" dirty="0" smtClean="0"/>
          </a:p>
          <a:p>
            <a:pPr marL="0" indent="0">
              <a:buNone/>
            </a:pPr>
            <a:r>
              <a:rPr lang="de-DE" b="1" i="1" dirty="0" smtClean="0"/>
              <a:t>Alarm- </a:t>
            </a:r>
            <a:r>
              <a:rPr lang="de-DE" b="1" i="1" dirty="0" err="1" smtClean="0"/>
              <a:t>og</a:t>
            </a:r>
            <a:r>
              <a:rPr lang="de-DE" b="1" i="1" dirty="0" smtClean="0"/>
              <a:t> </a:t>
            </a:r>
            <a:r>
              <a:rPr lang="de-DE" b="1" i="1" dirty="0" err="1" smtClean="0"/>
              <a:t>vagtcentral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Uddannelse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Centralværksted</a:t>
            </a:r>
            <a:r>
              <a:rPr lang="de-DE" b="1" i="1" dirty="0" smtClean="0"/>
              <a:t> </a:t>
            </a:r>
            <a:r>
              <a:rPr lang="de-DE" b="1" i="1" dirty="0" err="1" smtClean="0"/>
              <a:t>for</a:t>
            </a:r>
            <a:r>
              <a:rPr lang="de-DE" b="1" i="1" dirty="0" smtClean="0"/>
              <a:t> </a:t>
            </a:r>
            <a:r>
              <a:rPr lang="de-DE" b="1" i="1" dirty="0" err="1" smtClean="0"/>
              <a:t>køretøjer</a:t>
            </a:r>
            <a:r>
              <a:rPr lang="de-DE" b="1" i="1" dirty="0" smtClean="0"/>
              <a:t> </a:t>
            </a:r>
            <a:r>
              <a:rPr lang="de-DE" b="1" i="1" dirty="0" err="1" smtClean="0"/>
              <a:t>og</a:t>
            </a:r>
            <a:r>
              <a:rPr lang="de-DE" b="1" i="1" dirty="0" smtClean="0"/>
              <a:t>  </a:t>
            </a:r>
            <a:r>
              <a:rPr lang="de-DE" b="1" i="1" dirty="0" err="1" smtClean="0"/>
              <a:t>materiel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Indsatsenhed</a:t>
            </a:r>
            <a:r>
              <a:rPr lang="de-DE" b="1" i="1" dirty="0" smtClean="0"/>
              <a:t> </a:t>
            </a:r>
            <a:r>
              <a:rPr lang="de-DE" b="1" i="1" dirty="0" err="1" smtClean="0"/>
              <a:t>og</a:t>
            </a:r>
            <a:r>
              <a:rPr lang="de-DE" b="1" i="1" dirty="0" smtClean="0"/>
              <a:t> </a:t>
            </a:r>
            <a:r>
              <a:rPr lang="de-DE" b="1" i="1" dirty="0" err="1" smtClean="0"/>
              <a:t>informationssystem</a:t>
            </a:r>
            <a:r>
              <a:rPr lang="de-DE" b="1" i="1" dirty="0" smtClean="0"/>
              <a:t> </a:t>
            </a:r>
            <a:r>
              <a:rPr lang="de-DE" b="1" i="1" dirty="0" err="1" smtClean="0"/>
              <a:t>for</a:t>
            </a:r>
            <a:r>
              <a:rPr lang="de-DE" b="1" i="1" dirty="0" smtClean="0"/>
              <a:t> </a:t>
            </a:r>
            <a:r>
              <a:rPr lang="de-DE" b="1" i="1" dirty="0" err="1" smtClean="0"/>
              <a:t>farlige</a:t>
            </a:r>
            <a:r>
              <a:rPr lang="de-DE" b="1" i="1" dirty="0" smtClean="0"/>
              <a:t> </a:t>
            </a:r>
            <a:r>
              <a:rPr lang="de-DE" b="1" i="1" dirty="0" err="1" smtClean="0"/>
              <a:t>stoffer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Brandforebyggende</a:t>
            </a:r>
            <a:r>
              <a:rPr lang="de-DE" b="1" i="1" dirty="0" smtClean="0"/>
              <a:t> </a:t>
            </a:r>
            <a:r>
              <a:rPr lang="de-DE" b="1" i="1" dirty="0" err="1" smtClean="0"/>
              <a:t>foranstaltninger</a:t>
            </a:r>
            <a:r>
              <a:rPr lang="de-DE" b="1" i="1" dirty="0" smtClean="0"/>
              <a:t> (</a:t>
            </a:r>
            <a:r>
              <a:rPr lang="de-DE" b="1" i="1" dirty="0" err="1" smtClean="0"/>
              <a:t>byggesagsbehandling</a:t>
            </a:r>
            <a:r>
              <a:rPr lang="de-DE" b="1" i="1" dirty="0" smtClean="0"/>
              <a:t> </a:t>
            </a:r>
            <a:r>
              <a:rPr lang="de-DE" b="1" i="1" dirty="0" err="1" smtClean="0"/>
              <a:t>og</a:t>
            </a:r>
            <a:r>
              <a:rPr lang="de-DE" b="1" i="1" dirty="0" smtClean="0"/>
              <a:t> </a:t>
            </a:r>
            <a:r>
              <a:rPr lang="de-DE" b="1" i="1" dirty="0" err="1" smtClean="0"/>
              <a:t>brandsyn</a:t>
            </a:r>
            <a:r>
              <a:rPr lang="de-DE" b="1" i="1" dirty="0" smtClean="0"/>
              <a:t>) (</a:t>
            </a:r>
            <a:r>
              <a:rPr lang="de-DE" b="1" i="1" dirty="0" err="1" smtClean="0"/>
              <a:t>fastansatte</a:t>
            </a:r>
            <a:r>
              <a:rPr lang="de-DE" b="1" i="1" dirty="0" smtClean="0"/>
              <a:t> </a:t>
            </a:r>
            <a:r>
              <a:rPr lang="de-DE" b="1" i="1" dirty="0" err="1" smtClean="0"/>
              <a:t>ingeniører</a:t>
            </a:r>
            <a:r>
              <a:rPr lang="de-DE" b="1" i="1" dirty="0" smtClean="0"/>
              <a:t>)</a:t>
            </a:r>
          </a:p>
          <a:p>
            <a:pPr marL="0" lvl="0" indent="0">
              <a:buNone/>
            </a:pPr>
            <a:r>
              <a:rPr lang="de-DE" b="1" i="1" dirty="0" err="1" smtClean="0">
                <a:solidFill>
                  <a:prstClr val="black"/>
                </a:solidFill>
              </a:rPr>
              <a:t>Økonomisk</a:t>
            </a:r>
            <a:r>
              <a:rPr lang="de-DE" b="1" i="1" dirty="0" smtClean="0">
                <a:solidFill>
                  <a:prstClr val="black"/>
                </a:solidFill>
              </a:rPr>
              <a:t> </a:t>
            </a:r>
            <a:r>
              <a:rPr lang="de-DE" b="1" i="1" dirty="0" err="1" smtClean="0">
                <a:solidFill>
                  <a:prstClr val="black"/>
                </a:solidFill>
              </a:rPr>
              <a:t>tilskud</a:t>
            </a:r>
            <a:endParaRPr lang="de-DE" b="1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u="sng" dirty="0" smtClean="0"/>
              <a:t>Kommune:</a:t>
            </a:r>
            <a:r>
              <a:rPr lang="de-DE" b="1" dirty="0" smtClean="0"/>
              <a:t>				</a:t>
            </a:r>
            <a:r>
              <a:rPr lang="de-DE" dirty="0" smtClean="0"/>
              <a:t>F. </a:t>
            </a:r>
            <a:r>
              <a:rPr lang="de-DE" dirty="0" err="1" smtClean="0"/>
              <a:t>eks</a:t>
            </a:r>
            <a:r>
              <a:rPr lang="de-DE" dirty="0" smtClean="0"/>
              <a:t>. Niebüll</a:t>
            </a:r>
            <a:endParaRPr lang="de-DE" u="sng" dirty="0" smtClean="0"/>
          </a:p>
          <a:p>
            <a:pPr marL="0" indent="0">
              <a:buNone/>
            </a:pPr>
            <a:r>
              <a:rPr lang="de-DE" b="1" i="1" dirty="0" err="1" smtClean="0"/>
              <a:t>Opstilling</a:t>
            </a:r>
            <a:r>
              <a:rPr lang="de-DE" b="1" i="1" dirty="0" smtClean="0"/>
              <a:t> </a:t>
            </a:r>
            <a:r>
              <a:rPr lang="de-DE" b="1" i="1" dirty="0" err="1" smtClean="0"/>
              <a:t>og</a:t>
            </a:r>
            <a:r>
              <a:rPr lang="de-DE" b="1" i="1" dirty="0" smtClean="0"/>
              <a:t> </a:t>
            </a:r>
            <a:r>
              <a:rPr lang="de-DE" b="1" i="1" dirty="0" err="1" smtClean="0"/>
              <a:t>drift</a:t>
            </a:r>
            <a:r>
              <a:rPr lang="de-DE" b="1" i="1" dirty="0" smtClean="0"/>
              <a:t> </a:t>
            </a:r>
            <a:r>
              <a:rPr lang="de-DE" b="1" i="1" dirty="0" err="1" smtClean="0"/>
              <a:t>af</a:t>
            </a:r>
            <a:r>
              <a:rPr lang="de-DE" b="1" i="1" dirty="0" smtClean="0"/>
              <a:t> et </a:t>
            </a:r>
            <a:r>
              <a:rPr lang="de-DE" b="1" i="1" dirty="0" err="1" smtClean="0"/>
              <a:t>forsvarligt</a:t>
            </a:r>
            <a:r>
              <a:rPr lang="de-DE" b="1" i="1" dirty="0" smtClean="0"/>
              <a:t> </a:t>
            </a:r>
            <a:r>
              <a:rPr lang="de-DE" b="1" i="1" dirty="0" err="1" smtClean="0"/>
              <a:t>brandvæsen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Sikre</a:t>
            </a:r>
            <a:r>
              <a:rPr lang="de-DE" b="1" i="1" dirty="0" smtClean="0"/>
              <a:t> alarm- </a:t>
            </a:r>
            <a:r>
              <a:rPr lang="de-DE" b="1" i="1" dirty="0" err="1" smtClean="0"/>
              <a:t>og</a:t>
            </a:r>
            <a:r>
              <a:rPr lang="de-DE" b="1" i="1" dirty="0" smtClean="0"/>
              <a:t> </a:t>
            </a:r>
            <a:r>
              <a:rPr lang="de-DE" b="1" i="1" dirty="0" err="1" smtClean="0"/>
              <a:t>kommunikationsforbindelser</a:t>
            </a:r>
            <a:endParaRPr lang="de-DE" b="1" i="1" dirty="0" smtClean="0"/>
          </a:p>
          <a:p>
            <a:pPr marL="0" indent="0">
              <a:buNone/>
            </a:pPr>
            <a:r>
              <a:rPr lang="de-DE" b="1" i="1" dirty="0" err="1" smtClean="0"/>
              <a:t>Sikre</a:t>
            </a:r>
            <a:r>
              <a:rPr lang="de-DE" b="1" i="1" dirty="0" smtClean="0"/>
              <a:t> </a:t>
            </a:r>
            <a:r>
              <a:rPr lang="de-DE" b="1" i="1" dirty="0" err="1" smtClean="0"/>
              <a:t>tilstrækkelig</a:t>
            </a:r>
            <a:r>
              <a:rPr lang="de-DE" b="1" i="1" dirty="0" smtClean="0"/>
              <a:t> </a:t>
            </a:r>
            <a:r>
              <a:rPr lang="de-DE" b="1" i="1" dirty="0" err="1" smtClean="0"/>
              <a:t>vandforsyning</a:t>
            </a:r>
            <a:r>
              <a:rPr lang="de-DE" b="1" i="1" dirty="0" smtClean="0"/>
              <a:t> </a:t>
            </a:r>
            <a:r>
              <a:rPr lang="de-DE" b="1" i="1" dirty="0" err="1" smtClean="0"/>
              <a:t>til</a:t>
            </a:r>
            <a:r>
              <a:rPr lang="de-DE" b="1" i="1" dirty="0" smtClean="0"/>
              <a:t> </a:t>
            </a:r>
            <a:r>
              <a:rPr lang="de-DE" b="1" i="1" dirty="0" err="1" smtClean="0"/>
              <a:t>brandslukning</a:t>
            </a:r>
            <a:endParaRPr lang="de-DE" b="1" i="1" dirty="0" smtClean="0"/>
          </a:p>
          <a:p>
            <a:pPr marL="0" indent="0">
              <a:buNone/>
            </a:pPr>
            <a:r>
              <a:rPr lang="de-DE" sz="3800" b="1" i="1" dirty="0" smtClean="0"/>
              <a:t>(</a:t>
            </a:r>
            <a:r>
              <a:rPr lang="de-DE" sz="3800" b="1" i="1" dirty="0" err="1" smtClean="0"/>
              <a:t>kun</a:t>
            </a:r>
            <a:r>
              <a:rPr lang="de-DE" sz="3800" b="1" i="1" dirty="0" smtClean="0"/>
              <a:t> </a:t>
            </a:r>
            <a:r>
              <a:rPr lang="de-DE" sz="3800" b="1" i="1" dirty="0" err="1" smtClean="0"/>
              <a:t>offentligt</a:t>
            </a:r>
            <a:r>
              <a:rPr lang="de-DE" sz="3800" b="1" i="1" dirty="0" smtClean="0"/>
              <a:t> </a:t>
            </a:r>
            <a:r>
              <a:rPr lang="de-DE" sz="3800" b="1" i="1" dirty="0" err="1" smtClean="0"/>
              <a:t>beredskab</a:t>
            </a:r>
            <a:r>
              <a:rPr lang="de-DE" sz="3800" b="1" i="1" dirty="0" smtClean="0"/>
              <a:t> er </a:t>
            </a:r>
            <a:r>
              <a:rPr lang="de-DE" sz="3800" b="1" i="1" dirty="0" err="1" smtClean="0"/>
              <a:t>tilladt</a:t>
            </a:r>
            <a:r>
              <a:rPr lang="de-DE" sz="3800" b="1" i="1" dirty="0" smtClean="0"/>
              <a:t> </a:t>
            </a:r>
            <a:r>
              <a:rPr lang="de-DE" sz="3800" b="1" i="1" dirty="0" err="1" smtClean="0"/>
              <a:t>jf</a:t>
            </a:r>
            <a:r>
              <a:rPr lang="de-DE" sz="3800" b="1" i="1" dirty="0" smtClean="0"/>
              <a:t>. </a:t>
            </a:r>
            <a:r>
              <a:rPr lang="de-DE" sz="3800" b="1" i="1" dirty="0" err="1"/>
              <a:t>l</a:t>
            </a:r>
            <a:r>
              <a:rPr lang="de-DE" sz="3800" b="1" i="1" dirty="0" err="1" smtClean="0"/>
              <a:t>ovgivningen</a:t>
            </a:r>
            <a:r>
              <a:rPr lang="de-DE" sz="3800" b="1" i="1" dirty="0" smtClean="0"/>
              <a:t>, </a:t>
            </a:r>
            <a:r>
              <a:rPr lang="de-DE" sz="3800" b="1" i="1" dirty="0" err="1" smtClean="0"/>
              <a:t>frivillige</a:t>
            </a:r>
            <a:r>
              <a:rPr lang="de-DE" sz="3800" b="1" i="1" dirty="0" smtClean="0"/>
              <a:t> </a:t>
            </a:r>
            <a:r>
              <a:rPr lang="de-DE" sz="3800" b="1" i="1" dirty="0" err="1" smtClean="0"/>
              <a:t>brandfolk</a:t>
            </a:r>
            <a:r>
              <a:rPr lang="de-DE" sz="3800" b="1" i="1" dirty="0" smtClean="0"/>
              <a:t> </a:t>
            </a:r>
            <a:r>
              <a:rPr lang="de-DE" sz="3800" b="1" i="1" dirty="0" err="1" smtClean="0"/>
              <a:t>eller</a:t>
            </a:r>
            <a:r>
              <a:rPr lang="de-DE" sz="3800" b="1" i="1" dirty="0" smtClean="0"/>
              <a:t> </a:t>
            </a:r>
            <a:r>
              <a:rPr lang="de-DE" sz="3800" b="1" i="1" dirty="0" err="1" smtClean="0"/>
              <a:t>fuldtidsansatte</a:t>
            </a:r>
            <a:r>
              <a:rPr lang="de-DE" sz="3800" b="1" i="1" dirty="0" smtClean="0"/>
              <a:t>)</a:t>
            </a:r>
          </a:p>
          <a:p>
            <a:pPr marL="0" indent="0">
              <a:buNone/>
            </a:pPr>
            <a:endParaRPr lang="de-DE" b="1" i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9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51520" y="3796188"/>
            <a:ext cx="1584176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Borger </a:t>
            </a:r>
            <a:r>
              <a:rPr lang="de-DE" dirty="0" err="1" smtClean="0">
                <a:solidFill>
                  <a:schemeClr val="tx1"/>
                </a:solidFill>
              </a:rPr>
              <a:t>kalder</a:t>
            </a:r>
            <a:r>
              <a:rPr lang="de-DE" dirty="0" smtClean="0">
                <a:solidFill>
                  <a:schemeClr val="tx1"/>
                </a:solidFill>
              </a:rPr>
              <a:t> 112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Pfeil nach rechts 4"/>
          <p:cNvSpPr/>
          <p:nvPr/>
        </p:nvSpPr>
        <p:spPr>
          <a:xfrm rot="18559205">
            <a:off x="939632" y="2313832"/>
            <a:ext cx="2088232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843808" y="476672"/>
            <a:ext cx="3600400" cy="10172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Leitstelle Nord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Brandvæsen</a:t>
            </a:r>
            <a:r>
              <a:rPr lang="de-DE" dirty="0" smtClean="0">
                <a:solidFill>
                  <a:schemeClr val="tx1"/>
                </a:solidFill>
              </a:rPr>
              <a:t>/ </a:t>
            </a:r>
            <a:r>
              <a:rPr lang="de-DE" dirty="0" err="1" smtClean="0">
                <a:solidFill>
                  <a:schemeClr val="tx1"/>
                </a:solidFill>
              </a:rPr>
              <a:t>Ambulancer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 rot="3621422">
            <a:off x="6229424" y="2363484"/>
            <a:ext cx="2088232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5800119" y="3904200"/>
            <a:ext cx="3312368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Alarmering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Brandvæsen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eller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Ambulancer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9" name="Nach oben gekrümmter Pfeil 8"/>
          <p:cNvSpPr/>
          <p:nvPr/>
        </p:nvSpPr>
        <p:spPr>
          <a:xfrm flipH="1">
            <a:off x="1115616" y="5229200"/>
            <a:ext cx="6480720" cy="1080120"/>
          </a:xfrm>
          <a:prstGeom prst="curvedUpArrow">
            <a:avLst>
              <a:gd name="adj1" fmla="val 25000"/>
              <a:gd name="adj2" fmla="val 50000"/>
              <a:gd name="adj3" fmla="val 18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699792" y="5517232"/>
            <a:ext cx="345638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Brandvæsen</a:t>
            </a:r>
            <a:r>
              <a:rPr lang="de-DE" sz="1600" dirty="0" smtClean="0">
                <a:solidFill>
                  <a:schemeClr val="tx1"/>
                </a:solidFill>
              </a:rPr>
              <a:t>/ </a:t>
            </a:r>
            <a:r>
              <a:rPr lang="de-DE" sz="1600" dirty="0" err="1" smtClean="0">
                <a:solidFill>
                  <a:schemeClr val="tx1"/>
                </a:solidFill>
              </a:rPr>
              <a:t>Ambulancer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rykker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ud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Pfeil nach oben und unten 12"/>
          <p:cNvSpPr/>
          <p:nvPr/>
        </p:nvSpPr>
        <p:spPr>
          <a:xfrm>
            <a:off x="4499992" y="2139961"/>
            <a:ext cx="288032" cy="30963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99792" y="3688133"/>
            <a:ext cx="1656184" cy="460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Følgealarm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stockflaggen.de/shop/images/flaggen/deutschland_flagge_fah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1325486"/>
            <a:ext cx="937491" cy="6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39" y="4071288"/>
            <a:ext cx="957699" cy="110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3" y="1196752"/>
            <a:ext cx="1659233" cy="12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38" y="5873324"/>
            <a:ext cx="1520080" cy="10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31" y="4623183"/>
            <a:ext cx="1623943" cy="9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1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Alarmeringsforløb</a:t>
            </a:r>
            <a:endParaRPr lang="de-DE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81" y="4581128"/>
            <a:ext cx="7170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1" y="1622208"/>
            <a:ext cx="2441848" cy="183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 rot="3204123">
            <a:off x="2028112" y="38015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03" y="3861049"/>
            <a:ext cx="2815039" cy="188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1767">
            <a:off x="4628521" y="4556638"/>
            <a:ext cx="786533" cy="91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67" y="1192966"/>
            <a:ext cx="3576475" cy="268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7986">
            <a:off x="3551578" y="3181854"/>
            <a:ext cx="3899646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Alarm </a:t>
            </a:r>
            <a:r>
              <a:rPr lang="de-DE" dirty="0" err="1" smtClean="0"/>
              <a:t>over</a:t>
            </a:r>
            <a:r>
              <a:rPr lang="de-DE" dirty="0" smtClean="0"/>
              <a:t> DME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23928" y="53732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Brandvæsen</a:t>
            </a:r>
            <a:r>
              <a:rPr lang="de-DE" dirty="0" smtClean="0"/>
              <a:t> </a:t>
            </a:r>
            <a:r>
              <a:rPr lang="de-DE" dirty="0" err="1" smtClean="0"/>
              <a:t>rykker</a:t>
            </a:r>
            <a:r>
              <a:rPr lang="de-DE" dirty="0" smtClean="0"/>
              <a:t> </a:t>
            </a:r>
            <a:r>
              <a:rPr lang="de-DE" dirty="0" err="1" smtClean="0"/>
              <a:t>ud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073938" y="2291493"/>
            <a:ext cx="264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Kommunikation </a:t>
            </a:r>
            <a:r>
              <a:rPr lang="de-DE" dirty="0" err="1"/>
              <a:t>m</a:t>
            </a:r>
            <a:r>
              <a:rPr lang="de-DE" dirty="0" err="1" smtClean="0"/>
              <a:t>ed</a:t>
            </a:r>
            <a:r>
              <a:rPr lang="de-DE" dirty="0" smtClean="0"/>
              <a:t> 4M Funk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6548" y="1252876"/>
            <a:ext cx="227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Alarm- </a:t>
            </a:r>
            <a:r>
              <a:rPr lang="de-DE" dirty="0" err="1" smtClean="0"/>
              <a:t>og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agtcentral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E98-4153-4616-B011-457DFC81C3B3}" type="slidenum">
              <a:rPr lang="de-DE" smtClean="0"/>
              <a:t>8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7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ockflaggen.de/shop/images/flaggen/deutschland_flagge_fah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1325486"/>
            <a:ext cx="937491" cy="6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80112" y="145331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Brandmand</a:t>
            </a:r>
            <a:endParaRPr lang="de-DE" dirty="0"/>
          </a:p>
        </p:txBody>
      </p:sp>
      <p:sp>
        <p:nvSpPr>
          <p:cNvPr id="3" name="Abgerundetes Rechteck 2"/>
          <p:cNvSpPr/>
          <p:nvPr/>
        </p:nvSpPr>
        <p:spPr>
          <a:xfrm>
            <a:off x="1798293" y="1453317"/>
            <a:ext cx="3456384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/>
              <a:t>Truppmann Teil 1 und 2 </a:t>
            </a:r>
            <a:r>
              <a:rPr lang="de-DE" b="1" dirty="0" smtClean="0"/>
              <a:t>150h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798293" y="2162880"/>
            <a:ext cx="3456384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err="1" smtClean="0"/>
              <a:t>TH+Maschinistenausbildung</a:t>
            </a:r>
            <a:r>
              <a:rPr lang="de-DE" dirty="0" smtClean="0"/>
              <a:t> </a:t>
            </a:r>
            <a:r>
              <a:rPr lang="de-DE" b="1" dirty="0" smtClean="0"/>
              <a:t>70 h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584513" y="268028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Brandmand</a:t>
            </a:r>
            <a:r>
              <a:rPr lang="de-DE" dirty="0" smtClean="0"/>
              <a:t> </a:t>
            </a:r>
            <a:r>
              <a:rPr lang="de-DE" dirty="0" err="1" smtClean="0"/>
              <a:t>med</a:t>
            </a:r>
            <a:r>
              <a:rPr lang="de-DE" dirty="0" smtClean="0"/>
              <a:t> </a:t>
            </a:r>
            <a:r>
              <a:rPr lang="de-DE" dirty="0" err="1" smtClean="0"/>
              <a:t>udvidet</a:t>
            </a:r>
            <a:r>
              <a:rPr lang="de-DE" dirty="0" smtClean="0"/>
              <a:t> </a:t>
            </a:r>
            <a:r>
              <a:rPr lang="de-DE" dirty="0" err="1" smtClean="0"/>
              <a:t>uddannelse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798293" y="3049621"/>
            <a:ext cx="3456384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err="1" smtClean="0"/>
              <a:t>Truppführerausbildung</a:t>
            </a:r>
            <a:r>
              <a:rPr lang="de-DE" dirty="0" smtClean="0"/>
              <a:t> </a:t>
            </a:r>
            <a:r>
              <a:rPr lang="de-DE" b="1" dirty="0" smtClean="0"/>
              <a:t>35 h</a:t>
            </a:r>
            <a:endParaRPr lang="de-DE" b="1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1178821" y="2001399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1785508" y="4006552"/>
            <a:ext cx="3456384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/>
              <a:t>Gruppenführer</a:t>
            </a:r>
            <a:r>
              <a:rPr lang="de-DE" dirty="0" smtClean="0"/>
              <a:t> </a:t>
            </a:r>
            <a:r>
              <a:rPr lang="de-DE" b="1" dirty="0" smtClean="0"/>
              <a:t>70 h</a:t>
            </a:r>
            <a:endParaRPr lang="de-DE" b="1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1115616" y="5949280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1805011" y="5229200"/>
            <a:ext cx="3456384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/>
              <a:t>Zugführer</a:t>
            </a:r>
            <a:r>
              <a:rPr lang="de-DE" dirty="0" smtClean="0"/>
              <a:t> </a:t>
            </a:r>
            <a:r>
              <a:rPr lang="de-DE" b="1" dirty="0" smtClean="0"/>
              <a:t>70 h</a:t>
            </a:r>
            <a:endParaRPr lang="de-DE" b="1" dirty="0"/>
          </a:p>
        </p:txBody>
      </p:sp>
      <p:sp>
        <p:nvSpPr>
          <p:cNvPr id="24" name="Abgerundetes Rechteck 23"/>
          <p:cNvSpPr/>
          <p:nvPr/>
        </p:nvSpPr>
        <p:spPr>
          <a:xfrm>
            <a:off x="1805011" y="6237312"/>
            <a:ext cx="3456384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smtClean="0">
                <a:solidFill>
                  <a:schemeClr val="tx1"/>
                </a:solidFill>
              </a:rPr>
              <a:t>Verbandsführer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35 h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1115616" y="4850579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115616" y="3717032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584513" y="40065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Holdleder – </a:t>
            </a:r>
            <a:r>
              <a:rPr lang="de-DE" dirty="0" err="1" smtClean="0"/>
              <a:t>fører</a:t>
            </a:r>
            <a:r>
              <a:rPr lang="de-DE" dirty="0" smtClean="0"/>
              <a:t> </a:t>
            </a:r>
            <a:r>
              <a:rPr lang="de-DE" dirty="0" err="1" smtClean="0"/>
              <a:t>af</a:t>
            </a:r>
            <a:r>
              <a:rPr lang="de-DE" dirty="0" smtClean="0"/>
              <a:t> 8 </a:t>
            </a:r>
            <a:r>
              <a:rPr lang="de-DE" dirty="0" err="1" smtClean="0"/>
              <a:t>mand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5620845" y="509069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Zugführer- </a:t>
            </a:r>
            <a:r>
              <a:rPr lang="de-DE" dirty="0" err="1" smtClean="0"/>
              <a:t>fører</a:t>
            </a:r>
            <a:r>
              <a:rPr lang="de-DE" dirty="0" smtClean="0"/>
              <a:t> </a:t>
            </a:r>
            <a:r>
              <a:rPr lang="de-DE" dirty="0" err="1" smtClean="0"/>
              <a:t>af</a:t>
            </a:r>
            <a:r>
              <a:rPr lang="de-DE" dirty="0" smtClean="0"/>
              <a:t> 22 </a:t>
            </a:r>
            <a:r>
              <a:rPr lang="de-DE" dirty="0" err="1" smtClean="0"/>
              <a:t>mand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Indsatsleder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5620845" y="609881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Indsatsleder</a:t>
            </a:r>
            <a:r>
              <a:rPr lang="de-DE" dirty="0" smtClean="0"/>
              <a:t> </a:t>
            </a:r>
            <a:r>
              <a:rPr lang="de-DE" dirty="0" err="1" smtClean="0"/>
              <a:t>med</a:t>
            </a:r>
            <a:r>
              <a:rPr lang="de-DE" dirty="0" smtClean="0"/>
              <a:t> </a:t>
            </a:r>
            <a:r>
              <a:rPr lang="de-DE" dirty="0" err="1" smtClean="0"/>
              <a:t>udvidet</a:t>
            </a:r>
            <a:r>
              <a:rPr lang="de-DE" dirty="0" smtClean="0"/>
              <a:t> </a:t>
            </a:r>
            <a:r>
              <a:rPr lang="de-DE" dirty="0" err="1" smtClean="0"/>
              <a:t>uddannelse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762997" y="40466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 smtClean="0"/>
              <a:t>Uddannelse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Beredskabspersonale</a:t>
            </a:r>
            <a:r>
              <a:rPr lang="de-DE" sz="2800" b="1" dirty="0" smtClean="0"/>
              <a:t>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6219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/>
      <p:bldP spid="18" grpId="0" animBg="1"/>
      <p:bldP spid="20" grpId="0" animBg="1"/>
      <p:bldP spid="23" grpId="0" animBg="1"/>
      <p:bldP spid="24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Bildschirmpräsentation (4:3)</PresentationFormat>
  <Paragraphs>164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Startseminar 18.1</vt:lpstr>
      <vt:lpstr>Referent</vt:lpstr>
      <vt:lpstr>Forbundsrepublikken Tyskland</vt:lpstr>
      <vt:lpstr>16 Delstater</vt:lpstr>
      <vt:lpstr>Delstat Schleswig-Holstein</vt:lpstr>
      <vt:lpstr>Organisering af Brandvæsenet</vt:lpstr>
      <vt:lpstr>PowerPoint-Präsentation</vt:lpstr>
      <vt:lpstr>Alarmeringsforløb</vt:lpstr>
      <vt:lpstr>PowerPoint-Präsentation</vt:lpstr>
      <vt:lpstr>PowerPoint-Präsentation</vt:lpstr>
      <vt:lpstr>Ambulancevæsenet</vt:lpstr>
      <vt:lpstr>Ambulancevaesent</vt:lpstr>
      <vt:lpstr>Katastrofehjælp</vt:lpstr>
      <vt:lpstr>Technisches Hilfswerk</vt:lpstr>
      <vt:lpstr>Technisches Hilfswerk</vt:lpstr>
      <vt:lpstr>Personredning i vandløb og søer</vt:lpstr>
      <vt:lpstr>Søredning</vt:lpstr>
      <vt:lpstr>Søredning</vt:lpstr>
      <vt:lpstr>Politi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Startseminar 18.1</dc:title>
  <dc:creator>Sebastian Annewanter</dc:creator>
  <cp:lastModifiedBy>Sebastian Annewanter</cp:lastModifiedBy>
  <cp:revision>65</cp:revision>
  <cp:lastPrinted>2012-01-18T07:57:47Z</cp:lastPrinted>
  <dcterms:created xsi:type="dcterms:W3CDTF">2012-01-10T08:27:41Z</dcterms:created>
  <dcterms:modified xsi:type="dcterms:W3CDTF">2012-01-18T10:22:24Z</dcterms:modified>
</cp:coreProperties>
</file>