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  <p:sldId id="261" r:id="rId6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253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32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43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65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02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71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9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15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87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26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29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A61D-7E07-44F7-90A5-D17BF94D2827}" type="datetimeFigureOut">
              <a:rPr lang="de-DE" smtClean="0"/>
              <a:t>02.11.2011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 descr="Eu-flag - blå-gu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13573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 descr="Logo - feb 2008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25" y="142875"/>
            <a:ext cx="22733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3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712" y="2276872"/>
            <a:ext cx="7772400" cy="1470025"/>
          </a:xfrm>
        </p:spPr>
        <p:txBody>
          <a:bodyPr/>
          <a:lstStyle/>
          <a:p>
            <a:r>
              <a:rPr lang="de-DE" dirty="0" err="1" smtClean="0"/>
              <a:t>Uddannelse</a:t>
            </a:r>
            <a:r>
              <a:rPr lang="de-DE" dirty="0" smtClean="0"/>
              <a:t>/ Ausbildung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 smtClean="0"/>
              <a:t>Brandmand</a:t>
            </a:r>
            <a:r>
              <a:rPr lang="de-DE" dirty="0" smtClean="0"/>
              <a:t>/ </a:t>
            </a:r>
            <a:r>
              <a:rPr lang="de-DE" dirty="0" smtClean="0"/>
              <a:t>Feuerwehrmann</a:t>
            </a:r>
          </a:p>
          <a:p>
            <a:endParaRPr lang="de-DE" dirty="0"/>
          </a:p>
          <a:p>
            <a:r>
              <a:rPr lang="de-DE" dirty="0" smtClean="0"/>
              <a:t>Danmark</a:t>
            </a:r>
          </a:p>
          <a:p>
            <a:r>
              <a:rPr lang="de-DE" dirty="0" smtClean="0"/>
              <a:t>Deutschland</a:t>
            </a:r>
            <a:endParaRPr lang="de-DE" dirty="0"/>
          </a:p>
        </p:txBody>
      </p:sp>
      <p:pic>
        <p:nvPicPr>
          <p:cNvPr id="4" name="Picture 2" descr="http://www.stockflaggen.de/shop/images/flaggen/deutschland_flagge_fa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799"/>
            <a:ext cx="1516151" cy="101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stockflaggen.de/shop/images/flaggen/daenemark_flagge_fah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570" y="764704"/>
            <a:ext cx="1469342" cy="97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3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ttp://www.stockflaggen.de/shop/images/flaggen/daenemark_flagge_fah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35" y="1293774"/>
            <a:ext cx="945909" cy="63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Abgerundetes Rechteck 21"/>
          <p:cNvSpPr/>
          <p:nvPr/>
        </p:nvSpPr>
        <p:spPr>
          <a:xfrm>
            <a:off x="1798293" y="1453316"/>
            <a:ext cx="3456384" cy="7515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 smtClean="0"/>
              <a:t>Grundausbildung+</a:t>
            </a:r>
          </a:p>
          <a:p>
            <a:pPr algn="ctr"/>
            <a:r>
              <a:rPr lang="de-DE" i="1" dirty="0" smtClean="0"/>
              <a:t>Funktionsausbildung </a:t>
            </a:r>
            <a:r>
              <a:rPr lang="de-DE" b="1" dirty="0" smtClean="0"/>
              <a:t>260 h </a:t>
            </a:r>
            <a:endParaRPr lang="de-DE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1821601" y="3212976"/>
            <a:ext cx="3456384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 smtClean="0"/>
              <a:t>Gruppenführer</a:t>
            </a:r>
            <a:r>
              <a:rPr lang="de-DE" dirty="0" smtClean="0"/>
              <a:t> </a:t>
            </a:r>
            <a:r>
              <a:rPr lang="de-DE" b="1" dirty="0" smtClean="0"/>
              <a:t>240 h</a:t>
            </a:r>
            <a:endParaRPr lang="de-DE" b="1" dirty="0"/>
          </a:p>
        </p:txBody>
      </p:sp>
      <p:sp>
        <p:nvSpPr>
          <p:cNvPr id="25" name="Abgerundetes Rechteck 24"/>
          <p:cNvSpPr/>
          <p:nvPr/>
        </p:nvSpPr>
        <p:spPr>
          <a:xfrm>
            <a:off x="1822670" y="4509120"/>
            <a:ext cx="3456384" cy="3693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 smtClean="0">
                <a:solidFill>
                  <a:schemeClr val="tx1"/>
                </a:solidFill>
              </a:rPr>
              <a:t>Einsatzleiter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b="1" dirty="0" smtClean="0">
                <a:solidFill>
                  <a:schemeClr val="tx1"/>
                </a:solidFill>
              </a:rPr>
              <a:t>320 h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1121444" y="2636912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1121444" y="4005064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5652120" y="19243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Brandmand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652120" y="32129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Holdleder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5652120" y="450165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Indsatsleder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21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1299303" y="692457"/>
            <a:ext cx="6351785" cy="59574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1" name="Picture 2" descr="http://www.stockflaggen.de/shop/images/flaggen/daenemark_flagge_fah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35" y="1293774"/>
            <a:ext cx="945909" cy="63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/>
        </p:nvSpPr>
        <p:spPr>
          <a:xfrm>
            <a:off x="2242948" y="1609077"/>
            <a:ext cx="4464496" cy="41241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3791120" y="2420888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Indsatsleder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3791120" y="3348854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Holdleder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791120" y="4263574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Brandmand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Pfeil nach unten 6"/>
          <p:cNvSpPr/>
          <p:nvPr/>
        </p:nvSpPr>
        <p:spPr>
          <a:xfrm>
            <a:off x="4475196" y="2852936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unten 16"/>
          <p:cNvSpPr/>
          <p:nvPr/>
        </p:nvSpPr>
        <p:spPr>
          <a:xfrm>
            <a:off x="4475196" y="3846837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347864" y="19243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INDRE AFSPÄRRING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3650977" y="964604"/>
            <a:ext cx="156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YDRE AFSPÄRRING</a:t>
            </a:r>
            <a:endParaRPr lang="de-DE" dirty="0"/>
          </a:p>
        </p:txBody>
      </p:sp>
      <p:sp>
        <p:nvSpPr>
          <p:cNvPr id="10" name="Ellipse 9"/>
          <p:cNvSpPr/>
          <p:nvPr/>
        </p:nvSpPr>
        <p:spPr>
          <a:xfrm>
            <a:off x="6804248" y="2780928"/>
            <a:ext cx="1584176" cy="567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Politi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95536" y="1956610"/>
            <a:ext cx="2241519" cy="9285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Koordinierende </a:t>
            </a:r>
            <a:r>
              <a:rPr lang="de-DE" dirty="0" err="1" smtClean="0">
                <a:solidFill>
                  <a:schemeClr val="tx1"/>
                </a:solidFill>
              </a:rPr>
              <a:t>Laege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623433" y="3528874"/>
            <a:ext cx="1351740" cy="109787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Ambulancebehandler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11124728" y="278092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feil nach unten 25"/>
          <p:cNvSpPr/>
          <p:nvPr/>
        </p:nvSpPr>
        <p:spPr>
          <a:xfrm>
            <a:off x="1691680" y="2971124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483768" y="2827687"/>
            <a:ext cx="1728192" cy="511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Indsatsomrode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606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ockflaggen.de/shop/images/flaggen/deutschland_flagge_fah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25" y="1325486"/>
            <a:ext cx="937491" cy="6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580112" y="145331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Brandmand</a:t>
            </a:r>
            <a:endParaRPr lang="de-DE" dirty="0"/>
          </a:p>
        </p:txBody>
      </p:sp>
      <p:sp>
        <p:nvSpPr>
          <p:cNvPr id="3" name="Abgerundetes Rechteck 2"/>
          <p:cNvSpPr/>
          <p:nvPr/>
        </p:nvSpPr>
        <p:spPr>
          <a:xfrm>
            <a:off x="1798293" y="1453317"/>
            <a:ext cx="3456384" cy="36933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 smtClean="0"/>
              <a:t>Truppmann Teil 1 und 2 </a:t>
            </a:r>
            <a:r>
              <a:rPr lang="de-DE" b="1" dirty="0" smtClean="0"/>
              <a:t>150h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5" name="Abgerundetes Rechteck 14"/>
          <p:cNvSpPr/>
          <p:nvPr/>
        </p:nvSpPr>
        <p:spPr>
          <a:xfrm>
            <a:off x="1798293" y="2162880"/>
            <a:ext cx="3456384" cy="36933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 err="1" smtClean="0"/>
              <a:t>TH+Maschinistenausbildung</a:t>
            </a:r>
            <a:r>
              <a:rPr lang="de-DE" dirty="0" smtClean="0"/>
              <a:t> </a:t>
            </a:r>
            <a:r>
              <a:rPr lang="de-DE" b="1" dirty="0" smtClean="0"/>
              <a:t>70 h</a:t>
            </a:r>
            <a:endParaRPr lang="de-DE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5584513" y="268028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Brandmand</a:t>
            </a:r>
            <a:r>
              <a:rPr lang="de-DE" dirty="0" smtClean="0"/>
              <a:t> </a:t>
            </a:r>
            <a:r>
              <a:rPr lang="de-DE" dirty="0" err="1" smtClean="0"/>
              <a:t>med</a:t>
            </a:r>
            <a:r>
              <a:rPr lang="de-DE" dirty="0" smtClean="0"/>
              <a:t> </a:t>
            </a:r>
            <a:r>
              <a:rPr lang="de-DE" dirty="0" err="1" smtClean="0"/>
              <a:t>udvidet</a:t>
            </a:r>
            <a:r>
              <a:rPr lang="de-DE" dirty="0" smtClean="0"/>
              <a:t> </a:t>
            </a:r>
            <a:r>
              <a:rPr lang="de-DE" dirty="0" err="1" smtClean="0"/>
              <a:t>uddannelse</a:t>
            </a:r>
            <a:endParaRPr lang="de-DE" dirty="0"/>
          </a:p>
        </p:txBody>
      </p:sp>
      <p:sp>
        <p:nvSpPr>
          <p:cNvPr id="18" name="Abgerundetes Rechteck 17"/>
          <p:cNvSpPr/>
          <p:nvPr/>
        </p:nvSpPr>
        <p:spPr>
          <a:xfrm>
            <a:off x="1798293" y="3049621"/>
            <a:ext cx="3456384" cy="36933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 err="1" smtClean="0"/>
              <a:t>Truppführerausbildung</a:t>
            </a:r>
            <a:r>
              <a:rPr lang="de-DE" dirty="0" smtClean="0"/>
              <a:t> </a:t>
            </a:r>
            <a:r>
              <a:rPr lang="de-DE" b="1" dirty="0" smtClean="0"/>
              <a:t>35 h</a:t>
            </a:r>
            <a:endParaRPr lang="de-DE" b="1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1178821" y="2001399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bgerundetes Rechteck 19"/>
          <p:cNvSpPr/>
          <p:nvPr/>
        </p:nvSpPr>
        <p:spPr>
          <a:xfrm>
            <a:off x="1785508" y="4006552"/>
            <a:ext cx="3456384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 smtClean="0"/>
              <a:t>Gruppenführer</a:t>
            </a:r>
            <a:r>
              <a:rPr lang="de-DE" dirty="0" smtClean="0"/>
              <a:t> </a:t>
            </a:r>
            <a:r>
              <a:rPr lang="de-DE" b="1" dirty="0" smtClean="0"/>
              <a:t>70 h</a:t>
            </a:r>
            <a:endParaRPr lang="de-DE" b="1" dirty="0"/>
          </a:p>
        </p:txBody>
      </p:sp>
      <p:cxnSp>
        <p:nvCxnSpPr>
          <p:cNvPr id="21" name="Gerade Verbindung 20"/>
          <p:cNvCxnSpPr/>
          <p:nvPr/>
        </p:nvCxnSpPr>
        <p:spPr>
          <a:xfrm>
            <a:off x="1115616" y="5949280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bgerundetes Rechteck 22"/>
          <p:cNvSpPr/>
          <p:nvPr/>
        </p:nvSpPr>
        <p:spPr>
          <a:xfrm>
            <a:off x="1805011" y="5229200"/>
            <a:ext cx="3456384" cy="3693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 smtClean="0"/>
              <a:t>Zugführer</a:t>
            </a:r>
            <a:r>
              <a:rPr lang="de-DE" dirty="0" smtClean="0"/>
              <a:t> </a:t>
            </a:r>
            <a:r>
              <a:rPr lang="de-DE" b="1" dirty="0" smtClean="0"/>
              <a:t>70 h</a:t>
            </a:r>
            <a:endParaRPr lang="de-DE" b="1" dirty="0"/>
          </a:p>
        </p:txBody>
      </p:sp>
      <p:sp>
        <p:nvSpPr>
          <p:cNvPr id="24" name="Abgerundetes Rechteck 23"/>
          <p:cNvSpPr/>
          <p:nvPr/>
        </p:nvSpPr>
        <p:spPr>
          <a:xfrm>
            <a:off x="1774388" y="6237312"/>
            <a:ext cx="3456384" cy="3693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i="1" dirty="0" smtClean="0">
                <a:solidFill>
                  <a:schemeClr val="tx1"/>
                </a:solidFill>
              </a:rPr>
              <a:t>Verbandsführer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b="1" dirty="0" smtClean="0">
                <a:solidFill>
                  <a:schemeClr val="tx1"/>
                </a:solidFill>
              </a:rPr>
              <a:t>35 h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25" name="Gerade Verbindung 24"/>
          <p:cNvCxnSpPr/>
          <p:nvPr/>
        </p:nvCxnSpPr>
        <p:spPr>
          <a:xfrm>
            <a:off x="1115616" y="4850579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1115616" y="3717032"/>
            <a:ext cx="6912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584513" y="40065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Holdleder – </a:t>
            </a:r>
            <a:r>
              <a:rPr lang="de-DE" dirty="0" err="1" smtClean="0"/>
              <a:t>forer</a:t>
            </a:r>
            <a:r>
              <a:rPr lang="de-DE" dirty="0" smtClean="0"/>
              <a:t> </a:t>
            </a:r>
            <a:r>
              <a:rPr lang="de-DE" dirty="0" err="1" smtClean="0"/>
              <a:t>af</a:t>
            </a:r>
            <a:r>
              <a:rPr lang="de-DE" dirty="0" smtClean="0"/>
              <a:t> 8 </a:t>
            </a:r>
            <a:r>
              <a:rPr lang="de-DE" dirty="0" err="1" smtClean="0"/>
              <a:t>mand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620845" y="509069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Zugführer- </a:t>
            </a:r>
            <a:r>
              <a:rPr lang="de-DE" dirty="0" err="1" smtClean="0"/>
              <a:t>forer</a:t>
            </a:r>
            <a:r>
              <a:rPr lang="de-DE" dirty="0" smtClean="0"/>
              <a:t> </a:t>
            </a:r>
            <a:r>
              <a:rPr lang="de-DE" dirty="0" err="1" smtClean="0"/>
              <a:t>af</a:t>
            </a:r>
            <a:r>
              <a:rPr lang="de-DE" dirty="0" smtClean="0"/>
              <a:t> 22 </a:t>
            </a:r>
            <a:r>
              <a:rPr lang="de-DE" dirty="0" err="1" smtClean="0"/>
              <a:t>mand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5620845" y="609881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 err="1" smtClean="0"/>
              <a:t>Indsatsleder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13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ockflaggen.de/shop/images/flaggen/deutschland_flagge_fah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25" y="1325486"/>
            <a:ext cx="937491" cy="6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/>
        </p:nvSpPr>
        <p:spPr>
          <a:xfrm>
            <a:off x="2244093" y="5028377"/>
            <a:ext cx="496855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Schadengebiet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149842" y="641402"/>
            <a:ext cx="3240360" cy="9989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Gesamteinsatzleitung Feuerwehr</a:t>
            </a:r>
            <a:endParaRPr lang="de-DE" dirty="0"/>
          </a:p>
        </p:txBody>
      </p:sp>
      <p:sp>
        <p:nvSpPr>
          <p:cNvPr id="6" name="Ellipse 5"/>
          <p:cNvSpPr/>
          <p:nvPr/>
        </p:nvSpPr>
        <p:spPr>
          <a:xfrm>
            <a:off x="461653" y="3559928"/>
            <a:ext cx="4756573" cy="17725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Ellipse 21"/>
          <p:cNvSpPr/>
          <p:nvPr/>
        </p:nvSpPr>
        <p:spPr>
          <a:xfrm>
            <a:off x="5628469" y="3068960"/>
            <a:ext cx="3168352" cy="241194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6588224" y="3501008"/>
            <a:ext cx="1728192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Zugführer</a:t>
            </a:r>
            <a:endParaRPr lang="de-DE" dirty="0"/>
          </a:p>
        </p:txBody>
      </p:sp>
      <p:sp>
        <p:nvSpPr>
          <p:cNvPr id="30" name="Ellipse 29"/>
          <p:cNvSpPr/>
          <p:nvPr/>
        </p:nvSpPr>
        <p:spPr>
          <a:xfrm>
            <a:off x="6480212" y="4152737"/>
            <a:ext cx="1728192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Gruppenführer</a:t>
            </a:r>
            <a:endParaRPr lang="de-DE" sz="1200" dirty="0"/>
          </a:p>
        </p:txBody>
      </p:sp>
      <p:sp>
        <p:nvSpPr>
          <p:cNvPr id="31" name="Ellipse 30"/>
          <p:cNvSpPr/>
          <p:nvPr/>
        </p:nvSpPr>
        <p:spPr>
          <a:xfrm>
            <a:off x="6228184" y="4832087"/>
            <a:ext cx="1728192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Feuerwehrmann</a:t>
            </a:r>
            <a:endParaRPr lang="de-DE" sz="1200" dirty="0"/>
          </a:p>
        </p:txBody>
      </p:sp>
      <p:sp>
        <p:nvSpPr>
          <p:cNvPr id="32" name="Ellipse 31"/>
          <p:cNvSpPr/>
          <p:nvPr/>
        </p:nvSpPr>
        <p:spPr>
          <a:xfrm>
            <a:off x="3284240" y="4077307"/>
            <a:ext cx="1728192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 smtClean="0">
                <a:solidFill>
                  <a:schemeClr val="tx1"/>
                </a:solidFill>
              </a:rPr>
              <a:t>Einsatzleiter Rettungsdienst</a:t>
            </a:r>
            <a:endParaRPr lang="de-DE" sz="1050" dirty="0">
              <a:solidFill>
                <a:schemeClr val="tx1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755576" y="4128864"/>
            <a:ext cx="1728192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Ltd</a:t>
            </a:r>
            <a:r>
              <a:rPr lang="de-DE" sz="1400" dirty="0" smtClean="0"/>
              <a:t>. </a:t>
            </a:r>
            <a:r>
              <a:rPr lang="de-DE" sz="1400" dirty="0" smtClean="0">
                <a:solidFill>
                  <a:schemeClr val="tx1"/>
                </a:solidFill>
              </a:rPr>
              <a:t>Notarzt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111820" y="4767483"/>
            <a:ext cx="1728192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>
                <a:solidFill>
                  <a:schemeClr val="tx1"/>
                </a:solidFill>
              </a:rPr>
              <a:t>RettAss</a:t>
            </a:r>
            <a:r>
              <a:rPr lang="de-DE" sz="1200" dirty="0" smtClean="0">
                <a:solidFill>
                  <a:schemeClr val="tx1"/>
                </a:solidFill>
              </a:rPr>
              <a:t>/ NA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2244093" y="4488904"/>
            <a:ext cx="181080" cy="250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>
            <a:off x="3811425" y="4488904"/>
            <a:ext cx="252028" cy="278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>
            <a:off x="7358744" y="3921224"/>
            <a:ext cx="108012" cy="207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H="1">
            <a:off x="7140637" y="4571690"/>
            <a:ext cx="144016" cy="248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feil nach unten 43"/>
          <p:cNvSpPr/>
          <p:nvPr/>
        </p:nvSpPr>
        <p:spPr>
          <a:xfrm rot="1380483">
            <a:off x="2954890" y="1927497"/>
            <a:ext cx="616559" cy="1206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Pfeil nach unten 45"/>
          <p:cNvSpPr/>
          <p:nvPr/>
        </p:nvSpPr>
        <p:spPr>
          <a:xfrm rot="20026806">
            <a:off x="6057470" y="1839930"/>
            <a:ext cx="616559" cy="1206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2111820" y="3671736"/>
            <a:ext cx="188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Rettungsdienst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6656040" y="3099034"/>
            <a:ext cx="188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Feuerwehr</a:t>
            </a:r>
            <a:endParaRPr lang="de-DE" dirty="0"/>
          </a:p>
        </p:txBody>
      </p:sp>
      <p:sp>
        <p:nvSpPr>
          <p:cNvPr id="49" name="Ellipse 48"/>
          <p:cNvSpPr/>
          <p:nvPr/>
        </p:nvSpPr>
        <p:spPr>
          <a:xfrm>
            <a:off x="3864273" y="1545161"/>
            <a:ext cx="1728192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Einsatzleiter</a:t>
            </a:r>
            <a:endParaRPr lang="de-DE" sz="1200" dirty="0"/>
          </a:p>
        </p:txBody>
      </p:sp>
      <p:sp>
        <p:nvSpPr>
          <p:cNvPr id="51" name="Ellipse 50"/>
          <p:cNvSpPr/>
          <p:nvPr/>
        </p:nvSpPr>
        <p:spPr>
          <a:xfrm>
            <a:off x="7212645" y="1325486"/>
            <a:ext cx="1584176" cy="879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Polizei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7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Bildschirmpräsentation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Uddannelse/ Ausbildung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Annewanter</dc:creator>
  <cp:lastModifiedBy>Sebastian Annewanter</cp:lastModifiedBy>
  <cp:revision>23</cp:revision>
  <cp:lastPrinted>2011-11-02T11:00:48Z</cp:lastPrinted>
  <dcterms:created xsi:type="dcterms:W3CDTF">2011-11-01T11:57:58Z</dcterms:created>
  <dcterms:modified xsi:type="dcterms:W3CDTF">2011-11-02T13:18:23Z</dcterms:modified>
</cp:coreProperties>
</file>