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25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32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65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02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71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9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15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87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26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29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A61D-7E07-44F7-90A5-D17BF94D2827}" type="datetimeFigureOut">
              <a:rPr lang="de-DE" smtClean="0"/>
              <a:t>01.11.2011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9BA7-4DB8-41AE-ADC1-65986C3F81B2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u-flag - blå-gu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13573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 descr="Logo - feb 2008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142875"/>
            <a:ext cx="22733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3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712" y="2276872"/>
            <a:ext cx="7772400" cy="1470025"/>
          </a:xfrm>
        </p:spPr>
        <p:txBody>
          <a:bodyPr/>
          <a:lstStyle/>
          <a:p>
            <a:r>
              <a:rPr lang="de-DE" dirty="0" smtClean="0"/>
              <a:t>Alarm/ Notrufablauf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Danmark</a:t>
            </a:r>
          </a:p>
          <a:p>
            <a:r>
              <a:rPr lang="de-DE" dirty="0" smtClean="0"/>
              <a:t>Deutschland</a:t>
            </a:r>
            <a:endParaRPr lang="de-DE" dirty="0"/>
          </a:p>
        </p:txBody>
      </p:sp>
      <p:pic>
        <p:nvPicPr>
          <p:cNvPr id="4" name="Picture 2" descr="http://www.stockflaggen.de/shop/images/flaggen/deutschland_flagge_fah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799"/>
            <a:ext cx="1516151" cy="101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stockflaggen.de/shop/images/flaggen/daenemark_flagge_fah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70" y="764704"/>
            <a:ext cx="1469342" cy="97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feuerwehr-kuembdchen-keidelheim.de/Buergerseite/Bilder/tel11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738" y="3501008"/>
            <a:ext cx="2046476" cy="64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3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51520" y="3796188"/>
            <a:ext cx="1584176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Bürger wählt 112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Pfeil nach rechts 4"/>
          <p:cNvSpPr/>
          <p:nvPr/>
        </p:nvSpPr>
        <p:spPr>
          <a:xfrm rot="18559205">
            <a:off x="939632" y="2313832"/>
            <a:ext cx="2088232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843808" y="476672"/>
            <a:ext cx="3600400" cy="1017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Leitstelle Nord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Feuerwehr/ Rettungsdienst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Pfeil nach rechts 6"/>
          <p:cNvSpPr/>
          <p:nvPr/>
        </p:nvSpPr>
        <p:spPr>
          <a:xfrm rot="3621422">
            <a:off x="6229424" y="2363484"/>
            <a:ext cx="2088232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5800119" y="3904200"/>
            <a:ext cx="3312368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Alarm auf Feuer- oder Rettungswache</a:t>
            </a:r>
          </a:p>
        </p:txBody>
      </p:sp>
      <p:sp>
        <p:nvSpPr>
          <p:cNvPr id="9" name="Nach oben gekrümmter Pfeil 8"/>
          <p:cNvSpPr/>
          <p:nvPr/>
        </p:nvSpPr>
        <p:spPr>
          <a:xfrm flipH="1">
            <a:off x="1115616" y="5229200"/>
            <a:ext cx="6480720" cy="1080120"/>
          </a:xfrm>
          <a:prstGeom prst="curvedUpArrow">
            <a:avLst>
              <a:gd name="adj1" fmla="val 25000"/>
              <a:gd name="adj2" fmla="val 50000"/>
              <a:gd name="adj3" fmla="val 185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699792" y="5517232"/>
            <a:ext cx="3456384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Feuerwehr/ Rettungsdienst rückt aus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Pfeil nach oben und unten 12"/>
          <p:cNvSpPr/>
          <p:nvPr/>
        </p:nvSpPr>
        <p:spPr>
          <a:xfrm>
            <a:off x="4499992" y="2139961"/>
            <a:ext cx="288032" cy="3096344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699792" y="3688133"/>
            <a:ext cx="1656184" cy="4609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Nachalarmierung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stockflaggen.de/shop/images/flaggen/deutschland_flagge_fah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5" y="1325486"/>
            <a:ext cx="937491" cy="6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0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251520" y="3796188"/>
            <a:ext cx="1584176" cy="10081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Bürger wählt 112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Pfeil nach rechts 5"/>
          <p:cNvSpPr/>
          <p:nvPr/>
        </p:nvSpPr>
        <p:spPr>
          <a:xfrm rot="18559205">
            <a:off x="584341" y="2642916"/>
            <a:ext cx="2088232" cy="36004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394129" y="1179414"/>
            <a:ext cx="3377686" cy="7449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Polizei in </a:t>
            </a:r>
            <a:r>
              <a:rPr lang="de-DE" dirty="0" err="1" smtClean="0">
                <a:solidFill>
                  <a:schemeClr val="tx1"/>
                </a:solidFill>
              </a:rPr>
              <a:t>Esbjerg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rgbClr val="FF0000"/>
                </a:solidFill>
              </a:rPr>
              <a:t>Brandvaer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oder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FF00"/>
                </a:solidFill>
              </a:rPr>
              <a:t>Ambulance</a:t>
            </a:r>
            <a:r>
              <a:rPr lang="de-DE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" name="Pfeil nach rechts 10"/>
          <p:cNvSpPr/>
          <p:nvPr/>
        </p:nvSpPr>
        <p:spPr>
          <a:xfrm rot="2225550">
            <a:off x="5841553" y="2265619"/>
            <a:ext cx="1182653" cy="1449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4291115">
            <a:off x="5249931" y="2821083"/>
            <a:ext cx="1728192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/>
        </p:nvSpPr>
        <p:spPr>
          <a:xfrm>
            <a:off x="7164288" y="2420888"/>
            <a:ext cx="172819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Odense/ AMK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5601577" y="3952335"/>
            <a:ext cx="1728192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Aut. </a:t>
            </a:r>
            <a:r>
              <a:rPr lang="de-DE" sz="1200" dirty="0" err="1" smtClean="0">
                <a:solidFill>
                  <a:schemeClr val="tx1"/>
                </a:solidFill>
              </a:rPr>
              <a:t>Vagtcentral</a:t>
            </a:r>
            <a:r>
              <a:rPr lang="de-DE" sz="1200" dirty="0" smtClean="0">
                <a:solidFill>
                  <a:schemeClr val="tx1"/>
                </a:solidFill>
              </a:rPr>
              <a:t> / Falck </a:t>
            </a:r>
            <a:r>
              <a:rPr lang="de-DE" sz="1200" dirty="0" err="1" smtClean="0">
                <a:solidFill>
                  <a:schemeClr val="tx1"/>
                </a:solidFill>
              </a:rPr>
              <a:t>Vagtcentral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988430" y="5373216"/>
            <a:ext cx="1914357" cy="5040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Ambulancevagt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4518522" y="5373216"/>
            <a:ext cx="1914357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Brandstation/ </a:t>
            </a:r>
            <a:r>
              <a:rPr lang="de-DE" dirty="0" err="1" smtClean="0">
                <a:solidFill>
                  <a:schemeClr val="tx1"/>
                </a:solidFill>
              </a:rPr>
              <a:t>Indsetsledder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Nach oben gekrümmter Pfeil 16"/>
          <p:cNvSpPr/>
          <p:nvPr/>
        </p:nvSpPr>
        <p:spPr>
          <a:xfrm rot="928578" flipH="1">
            <a:off x="829976" y="5362333"/>
            <a:ext cx="4736918" cy="903621"/>
          </a:xfrm>
          <a:prstGeom prst="curvedUpArrow">
            <a:avLst>
              <a:gd name="adj1" fmla="val 27076"/>
              <a:gd name="adj2" fmla="val 58952"/>
              <a:gd name="adj3" fmla="val 3159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Nach oben gekrümmter Pfeil 17"/>
          <p:cNvSpPr/>
          <p:nvPr/>
        </p:nvSpPr>
        <p:spPr>
          <a:xfrm rot="518902" flipH="1">
            <a:off x="229662" y="5359219"/>
            <a:ext cx="7973651" cy="1322842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Pfeil nach rechts 18"/>
          <p:cNvSpPr/>
          <p:nvPr/>
        </p:nvSpPr>
        <p:spPr>
          <a:xfrm rot="6189382">
            <a:off x="5850882" y="4927386"/>
            <a:ext cx="506700" cy="1427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 rot="5400000">
            <a:off x="6921256" y="4154556"/>
            <a:ext cx="2048706" cy="16554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1835696" y="5218473"/>
            <a:ext cx="1959244" cy="4409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Brandvaer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Pfeil nach links und rechts 25"/>
          <p:cNvSpPr/>
          <p:nvPr/>
        </p:nvSpPr>
        <p:spPr>
          <a:xfrm rot="20296810">
            <a:off x="3690620" y="4804346"/>
            <a:ext cx="1684674" cy="1517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513724" y="6237313"/>
            <a:ext cx="1959244" cy="44092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Ambulance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6" name="Gewinkelte Verbindung 35"/>
          <p:cNvCxnSpPr/>
          <p:nvPr/>
        </p:nvCxnSpPr>
        <p:spPr>
          <a:xfrm flipV="1">
            <a:off x="2560489" y="2893091"/>
            <a:ext cx="4360646" cy="3785149"/>
          </a:xfrm>
          <a:prstGeom prst="bentConnector3">
            <a:avLst>
              <a:gd name="adj1" fmla="val 50000"/>
            </a:avLst>
          </a:prstGeom>
          <a:ln w="762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3779912" y="4369933"/>
            <a:ext cx="1152128" cy="46094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FFFF00"/>
                </a:solidFill>
              </a:rPr>
              <a:t>Nachalarmierung</a:t>
            </a:r>
            <a:endParaRPr lang="de-DE" sz="1400" dirty="0">
              <a:solidFill>
                <a:srgbClr val="FFFF00"/>
              </a:solidFill>
            </a:endParaRPr>
          </a:p>
        </p:txBody>
      </p:sp>
      <p:pic>
        <p:nvPicPr>
          <p:cNvPr id="41" name="Picture 2" descr="http://www.stockflaggen.de/shop/images/flaggen/daenemark_flagge_fah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5" y="1293774"/>
            <a:ext cx="945909" cy="63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1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Alarm/ Notrufablauf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Annewanter</dc:creator>
  <cp:lastModifiedBy>Sebastian Annewanter</cp:lastModifiedBy>
  <cp:revision>8</cp:revision>
  <dcterms:created xsi:type="dcterms:W3CDTF">2011-11-01T11:57:58Z</dcterms:created>
  <dcterms:modified xsi:type="dcterms:W3CDTF">2011-11-01T13:04:13Z</dcterms:modified>
</cp:coreProperties>
</file>